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53" r:id="rId2"/>
    <p:sldMasterId id="2147483660" r:id="rId3"/>
  </p:sldMasterIdLst>
  <p:notesMasterIdLst>
    <p:notesMasterId r:id="rId7"/>
  </p:notesMasterIdLst>
  <p:handoutMasterIdLst>
    <p:handoutMasterId r:id="rId8"/>
  </p:handoutMasterIdLst>
  <p:sldIdLst>
    <p:sldId id="256" r:id="rId4"/>
    <p:sldId id="259" r:id="rId5"/>
    <p:sldId id="258" r:id="rId6"/>
  </p:sldIdLst>
  <p:sldSz cx="10688638" cy="15124113"/>
  <p:notesSz cx="6797675" cy="9928225"/>
  <p:defaultTextStyle>
    <a:defPPr>
      <a:defRPr lang="en-US"/>
    </a:defPPr>
    <a:lvl1pPr marL="0" algn="l" defTabSz="1518341" rtl="0" eaLnBrk="1" latinLnBrk="0" hangingPunct="1">
      <a:defRPr sz="3000" kern="1200">
        <a:solidFill>
          <a:schemeClr val="tx1"/>
        </a:solidFill>
        <a:latin typeface="+mn-lt"/>
        <a:ea typeface="+mn-ea"/>
        <a:cs typeface="+mn-cs"/>
      </a:defRPr>
    </a:lvl1pPr>
    <a:lvl2pPr marL="759171" algn="l" defTabSz="1518341" rtl="0" eaLnBrk="1" latinLnBrk="0" hangingPunct="1">
      <a:defRPr sz="3000" kern="1200">
        <a:solidFill>
          <a:schemeClr val="tx1"/>
        </a:solidFill>
        <a:latin typeface="+mn-lt"/>
        <a:ea typeface="+mn-ea"/>
        <a:cs typeface="+mn-cs"/>
      </a:defRPr>
    </a:lvl2pPr>
    <a:lvl3pPr marL="1518341" algn="l" defTabSz="1518341" rtl="0" eaLnBrk="1" latinLnBrk="0" hangingPunct="1">
      <a:defRPr sz="3000" kern="1200">
        <a:solidFill>
          <a:schemeClr val="tx1"/>
        </a:solidFill>
        <a:latin typeface="+mn-lt"/>
        <a:ea typeface="+mn-ea"/>
        <a:cs typeface="+mn-cs"/>
      </a:defRPr>
    </a:lvl3pPr>
    <a:lvl4pPr marL="2277511" algn="l" defTabSz="1518341" rtl="0" eaLnBrk="1" latinLnBrk="0" hangingPunct="1">
      <a:defRPr sz="3000" kern="1200">
        <a:solidFill>
          <a:schemeClr val="tx1"/>
        </a:solidFill>
        <a:latin typeface="+mn-lt"/>
        <a:ea typeface="+mn-ea"/>
        <a:cs typeface="+mn-cs"/>
      </a:defRPr>
    </a:lvl4pPr>
    <a:lvl5pPr marL="3036682" algn="l" defTabSz="1518341" rtl="0" eaLnBrk="1" latinLnBrk="0" hangingPunct="1">
      <a:defRPr sz="3000" kern="1200">
        <a:solidFill>
          <a:schemeClr val="tx1"/>
        </a:solidFill>
        <a:latin typeface="+mn-lt"/>
        <a:ea typeface="+mn-ea"/>
        <a:cs typeface="+mn-cs"/>
      </a:defRPr>
    </a:lvl5pPr>
    <a:lvl6pPr marL="3795852" algn="l" defTabSz="1518341" rtl="0" eaLnBrk="1" latinLnBrk="0" hangingPunct="1">
      <a:defRPr sz="3000" kern="1200">
        <a:solidFill>
          <a:schemeClr val="tx1"/>
        </a:solidFill>
        <a:latin typeface="+mn-lt"/>
        <a:ea typeface="+mn-ea"/>
        <a:cs typeface="+mn-cs"/>
      </a:defRPr>
    </a:lvl6pPr>
    <a:lvl7pPr marL="4555023" algn="l" defTabSz="1518341" rtl="0" eaLnBrk="1" latinLnBrk="0" hangingPunct="1">
      <a:defRPr sz="3000" kern="1200">
        <a:solidFill>
          <a:schemeClr val="tx1"/>
        </a:solidFill>
        <a:latin typeface="+mn-lt"/>
        <a:ea typeface="+mn-ea"/>
        <a:cs typeface="+mn-cs"/>
      </a:defRPr>
    </a:lvl7pPr>
    <a:lvl8pPr marL="5314194" algn="l" defTabSz="1518341" rtl="0" eaLnBrk="1" latinLnBrk="0" hangingPunct="1">
      <a:defRPr sz="3000" kern="1200">
        <a:solidFill>
          <a:schemeClr val="tx1"/>
        </a:solidFill>
        <a:latin typeface="+mn-lt"/>
        <a:ea typeface="+mn-ea"/>
        <a:cs typeface="+mn-cs"/>
      </a:defRPr>
    </a:lvl8pPr>
    <a:lvl9pPr marL="6073364" algn="l" defTabSz="1518341" rtl="0" eaLnBrk="1" latinLnBrk="0" hangingPunct="1">
      <a:defRPr sz="30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5E6555E8-AABC-4938-9705-7F9381AA2B19}">
          <p14:sldIdLst>
            <p14:sldId id="256"/>
          </p14:sldIdLst>
        </p14:section>
        <p14:section name="Naamloze sectie" id="{5FAEC8BC-1ACD-4254-85E4-02E45808D827}">
          <p14:sldIdLst>
            <p14:sldId id="259"/>
            <p14:sldId id="258"/>
          </p14:sldIdLst>
        </p14:section>
      </p14:sectionLst>
    </p:ext>
    <p:ext uri="{EFAFB233-063F-42B5-8137-9DF3F51BA10A}">
      <p15:sldGuideLst xmlns:p15="http://schemas.microsoft.com/office/powerpoint/2012/main">
        <p15:guide id="1" orient="horz" pos="1525" userDrawn="1">
          <p15:clr>
            <a:srgbClr val="A4A3A4"/>
          </p15:clr>
        </p15:guide>
        <p15:guide id="2" orient="horz" pos="137" userDrawn="1">
          <p15:clr>
            <a:srgbClr val="A4A3A4"/>
          </p15:clr>
        </p15:guide>
        <p15:guide id="3" orient="horz" pos="9231" userDrawn="1">
          <p15:clr>
            <a:srgbClr val="A4A3A4"/>
          </p15:clr>
        </p15:guide>
        <p15:guide id="4" orient="horz" userDrawn="1">
          <p15:clr>
            <a:srgbClr val="A4A3A4"/>
          </p15:clr>
        </p15:guide>
        <p15:guide id="5" pos="146" userDrawn="1">
          <p15:clr>
            <a:srgbClr val="A4A3A4"/>
          </p15:clr>
        </p15:guide>
        <p15:guide id="6" pos="6592" userDrawn="1">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KOTOULAS" initials="AK" lastIdx="2" clrIdx="0"/>
  <p:cmAuthor id="1" name="A.KOTOULAS" initials="HELP" lastIdx="1" clrIdx="1"/>
  <p:cmAuthor id="2" name="A.KOTOULAS" initials="HELP - " lastIdx="1" clrIdx="2"/>
  <p:cmAuthor id="3" name="PosterPresentations.com - 510.649.3001" initials="HELP - " lastIdx="1" clrIdx="3"/>
  <p:cmAuthor id="4" name="Maarten " initials="M" lastIdx="1" clrIdx="4">
    <p:extLst>
      <p:ext uri="{19B8F6BF-5375-455C-9EA6-DF929625EA0E}">
        <p15:presenceInfo xmlns:p15="http://schemas.microsoft.com/office/powerpoint/2012/main" userId="e9142fb16fc6077d" providerId="Windows Live"/>
      </p:ext>
    </p:extLst>
  </p:cmAuthor>
  <p:cmAuthor id="5" name="Elsemiek Smits-Muis" initials="ES" lastIdx="2" clrIdx="5">
    <p:extLst>
      <p:ext uri="{19B8F6BF-5375-455C-9EA6-DF929625EA0E}">
        <p15:presenceInfo xmlns:p15="http://schemas.microsoft.com/office/powerpoint/2012/main" userId="S-1-5-21-489534847-2329582476-2071502397-2367" providerId="AD"/>
      </p:ext>
    </p:extLst>
  </p:cmAuthor>
  <p:cmAuthor id="6" name="Smits-Muis, Elsemieke" initials="SE" lastIdx="3" clrIdx="6">
    <p:extLst>
      <p:ext uri="{19B8F6BF-5375-455C-9EA6-DF929625EA0E}">
        <p15:presenceInfo xmlns:p15="http://schemas.microsoft.com/office/powerpoint/2012/main" userId="S-1-5-21-1999142413-779557206-530207130-2820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E8012"/>
    <a:srgbClr val="F3F5FA"/>
    <a:srgbClr val="CDD2DE"/>
    <a:srgbClr val="E3E9E5"/>
    <a:srgbClr val="EAEAEA"/>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Stijl, gemiddeld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Stijl, gemiddeld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E3FDE45-AF77-4B5C-9715-49D594BDF05E}" styleName="Stijl, licht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093" autoAdjust="0"/>
    <p:restoredTop sz="94880" autoAdjust="0"/>
  </p:normalViewPr>
  <p:slideViewPr>
    <p:cSldViewPr snapToGrid="0" snapToObjects="1" showGuides="1">
      <p:cViewPr>
        <p:scale>
          <a:sx n="75" d="100"/>
          <a:sy n="75" d="100"/>
        </p:scale>
        <p:origin x="1842" y="-1386"/>
      </p:cViewPr>
      <p:guideLst>
        <p:guide orient="horz" pos="1525"/>
        <p:guide orient="horz" pos="137"/>
        <p:guide orient="horz" pos="9231"/>
        <p:guide orient="horz"/>
        <p:guide pos="146"/>
        <p:guide pos="6592"/>
      </p:guideLst>
    </p:cSldViewPr>
  </p:slideViewPr>
  <p:outlineViewPr>
    <p:cViewPr>
      <p:scale>
        <a:sx n="33" d="100"/>
        <a:sy n="33" d="100"/>
      </p:scale>
      <p:origin x="0" y="-10392"/>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showGuides="1">
      <p:cViewPr varScale="1">
        <p:scale>
          <a:sx n="96" d="100"/>
          <a:sy n="96" d="100"/>
        </p:scale>
        <p:origin x="2688" y="72"/>
      </p:cViewPr>
      <p:guideLst>
        <p:guide orient="horz" pos="3127"/>
        <p:guide pos="214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viewProps" Target="viewProps.xml"/><Relationship Id="rId5" Type="http://schemas.openxmlformats.org/officeDocument/2006/relationships/slide" Target="slides/slide2.xml"/><Relationship Id="rId10"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45660" cy="496411"/>
          </a:xfrm>
          <a:prstGeom prst="rect">
            <a:avLst/>
          </a:prstGeom>
        </p:spPr>
        <p:txBody>
          <a:bodyPr vert="horz" lIns="94348" tIns="47174" rIns="94348" bIns="47174" rtlCol="0"/>
          <a:lstStyle>
            <a:lvl1pPr algn="l">
              <a:defRPr sz="1200"/>
            </a:lvl1pPr>
          </a:lstStyle>
          <a:p>
            <a:endParaRPr lang="en-US" dirty="0"/>
          </a:p>
        </p:txBody>
      </p:sp>
      <p:sp>
        <p:nvSpPr>
          <p:cNvPr id="3" name="Date Placeholder 2"/>
          <p:cNvSpPr>
            <a:spLocks noGrp="1"/>
          </p:cNvSpPr>
          <p:nvPr>
            <p:ph type="dt" sz="quarter" idx="1"/>
          </p:nvPr>
        </p:nvSpPr>
        <p:spPr>
          <a:xfrm>
            <a:off x="3850443" y="1"/>
            <a:ext cx="2945660" cy="496411"/>
          </a:xfrm>
          <a:prstGeom prst="rect">
            <a:avLst/>
          </a:prstGeom>
        </p:spPr>
        <p:txBody>
          <a:bodyPr vert="horz" lIns="94348" tIns="47174" rIns="94348" bIns="47174" rtlCol="0"/>
          <a:lstStyle>
            <a:lvl1pPr algn="r">
              <a:defRPr sz="1200"/>
            </a:lvl1pPr>
          </a:lstStyle>
          <a:p>
            <a:fld id="{0158C5BC-9A70-462C-B28D-9600239EAC64}" type="datetimeFigureOut">
              <a:rPr lang="en-US" smtClean="0"/>
              <a:pPr/>
              <a:t>2/24/2021</a:t>
            </a:fld>
            <a:endParaRPr lang="en-US" dirty="0"/>
          </a:p>
        </p:txBody>
      </p:sp>
      <p:sp>
        <p:nvSpPr>
          <p:cNvPr id="4" name="Footer Placeholder 3"/>
          <p:cNvSpPr>
            <a:spLocks noGrp="1"/>
          </p:cNvSpPr>
          <p:nvPr>
            <p:ph type="ftr" sz="quarter" idx="2"/>
          </p:nvPr>
        </p:nvSpPr>
        <p:spPr>
          <a:xfrm>
            <a:off x="0" y="9430092"/>
            <a:ext cx="2945660" cy="496411"/>
          </a:xfrm>
          <a:prstGeom prst="rect">
            <a:avLst/>
          </a:prstGeom>
        </p:spPr>
        <p:txBody>
          <a:bodyPr vert="horz" lIns="94348" tIns="47174" rIns="94348" bIns="47174"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50443" y="9430092"/>
            <a:ext cx="2945660" cy="496411"/>
          </a:xfrm>
          <a:prstGeom prst="rect">
            <a:avLst/>
          </a:prstGeom>
        </p:spPr>
        <p:txBody>
          <a:bodyPr vert="horz" lIns="94348" tIns="47174" rIns="94348" bIns="47174" rtlCol="0" anchor="b"/>
          <a:lstStyle>
            <a:lvl1pPr algn="r">
              <a:defRPr sz="1200"/>
            </a:lvl1pPr>
          </a:lstStyle>
          <a:p>
            <a:fld id="{79C131B7-05CA-4AEE-9267-6D0ED4DC84F3}" type="slidenum">
              <a:rPr lang="en-US" smtClean="0"/>
              <a:pPr/>
              <a:t>‹nr.›</a:t>
            </a:fld>
            <a:endParaRPr lang="en-US" dirty="0"/>
          </a:p>
        </p:txBody>
      </p:sp>
    </p:spTree>
    <p:extLst>
      <p:ext uri="{BB962C8B-B14F-4D97-AF65-F5344CB8AC3E}">
        <p14:creationId xmlns:p14="http://schemas.microsoft.com/office/powerpoint/2010/main" val="26391135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45660" cy="496411"/>
          </a:xfrm>
          <a:prstGeom prst="rect">
            <a:avLst/>
          </a:prstGeom>
        </p:spPr>
        <p:txBody>
          <a:bodyPr vert="horz" lIns="94348" tIns="47174" rIns="94348" bIns="47174" rtlCol="0"/>
          <a:lstStyle>
            <a:lvl1pPr algn="l">
              <a:defRPr sz="1200"/>
            </a:lvl1pPr>
          </a:lstStyle>
          <a:p>
            <a:endParaRPr lang="en-US" dirty="0"/>
          </a:p>
        </p:txBody>
      </p:sp>
      <p:sp>
        <p:nvSpPr>
          <p:cNvPr id="3" name="Date Placeholder 2"/>
          <p:cNvSpPr>
            <a:spLocks noGrp="1"/>
          </p:cNvSpPr>
          <p:nvPr>
            <p:ph type="dt" idx="1"/>
          </p:nvPr>
        </p:nvSpPr>
        <p:spPr>
          <a:xfrm>
            <a:off x="3850443" y="1"/>
            <a:ext cx="2945660" cy="496411"/>
          </a:xfrm>
          <a:prstGeom prst="rect">
            <a:avLst/>
          </a:prstGeom>
        </p:spPr>
        <p:txBody>
          <a:bodyPr vert="horz" lIns="94348" tIns="47174" rIns="94348" bIns="47174" rtlCol="0"/>
          <a:lstStyle>
            <a:lvl1pPr algn="r">
              <a:defRPr sz="1200"/>
            </a:lvl1pPr>
          </a:lstStyle>
          <a:p>
            <a:fld id="{E6CC2317-6751-4CD4-9995-8782DD78E936}" type="datetimeFigureOut">
              <a:rPr lang="en-US" smtClean="0"/>
              <a:pPr/>
              <a:t>2/24/2021</a:t>
            </a:fld>
            <a:endParaRPr lang="en-US" dirty="0"/>
          </a:p>
        </p:txBody>
      </p:sp>
      <p:sp>
        <p:nvSpPr>
          <p:cNvPr id="4" name="Slide Image Placeholder 3"/>
          <p:cNvSpPr>
            <a:spLocks noGrp="1" noRot="1" noChangeAspect="1"/>
          </p:cNvSpPr>
          <p:nvPr>
            <p:ph type="sldImg" idx="2"/>
          </p:nvPr>
        </p:nvSpPr>
        <p:spPr>
          <a:xfrm>
            <a:off x="2084388" y="744538"/>
            <a:ext cx="2628900" cy="3722687"/>
          </a:xfrm>
          <a:prstGeom prst="rect">
            <a:avLst/>
          </a:prstGeom>
          <a:noFill/>
          <a:ln w="12700">
            <a:solidFill>
              <a:prstClr val="black"/>
            </a:solidFill>
          </a:ln>
        </p:spPr>
        <p:txBody>
          <a:bodyPr vert="horz" lIns="94348" tIns="47174" rIns="94348" bIns="47174" rtlCol="0" anchor="ctr"/>
          <a:lstStyle/>
          <a:p>
            <a:endParaRPr lang="en-US" dirty="0"/>
          </a:p>
        </p:txBody>
      </p:sp>
      <p:sp>
        <p:nvSpPr>
          <p:cNvPr id="5" name="Notes Placeholder 4"/>
          <p:cNvSpPr>
            <a:spLocks noGrp="1"/>
          </p:cNvSpPr>
          <p:nvPr>
            <p:ph type="body" sz="quarter" idx="3"/>
          </p:nvPr>
        </p:nvSpPr>
        <p:spPr>
          <a:xfrm>
            <a:off x="679768" y="4715908"/>
            <a:ext cx="5438140" cy="4467701"/>
          </a:xfrm>
          <a:prstGeom prst="rect">
            <a:avLst/>
          </a:prstGeom>
        </p:spPr>
        <p:txBody>
          <a:bodyPr vert="horz" lIns="94348" tIns="47174" rIns="94348" bIns="47174"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30092"/>
            <a:ext cx="2945660" cy="496411"/>
          </a:xfrm>
          <a:prstGeom prst="rect">
            <a:avLst/>
          </a:prstGeom>
        </p:spPr>
        <p:txBody>
          <a:bodyPr vert="horz" lIns="94348" tIns="47174" rIns="94348" bIns="47174"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50443" y="9430092"/>
            <a:ext cx="2945660" cy="496411"/>
          </a:xfrm>
          <a:prstGeom prst="rect">
            <a:avLst/>
          </a:prstGeom>
        </p:spPr>
        <p:txBody>
          <a:bodyPr vert="horz" lIns="94348" tIns="47174" rIns="94348" bIns="47174" rtlCol="0" anchor="b"/>
          <a:lstStyle>
            <a:lvl1pPr algn="r">
              <a:defRPr sz="1200"/>
            </a:lvl1pPr>
          </a:lstStyle>
          <a:p>
            <a:fld id="{26A1A87D-CAF7-4BDC-A0D3-C0DBEDE81619}" type="slidenum">
              <a:rPr lang="en-US" smtClean="0"/>
              <a:pPr/>
              <a:t>‹nr.›</a:t>
            </a:fld>
            <a:endParaRPr lang="en-US" dirty="0"/>
          </a:p>
        </p:txBody>
      </p:sp>
    </p:spTree>
    <p:extLst>
      <p:ext uri="{BB962C8B-B14F-4D97-AF65-F5344CB8AC3E}">
        <p14:creationId xmlns:p14="http://schemas.microsoft.com/office/powerpoint/2010/main" val="3109100856"/>
      </p:ext>
    </p:extLst>
  </p:cSld>
  <p:clrMap bg1="lt1" tx1="dk1" bg2="lt2" tx2="dk2" accent1="accent1" accent2="accent2" accent3="accent3" accent4="accent4" accent5="accent5" accent6="accent6" hlink="hlink" folHlink="folHlink"/>
  <p:notesStyle>
    <a:lvl1pPr marL="0" algn="l" defTabSz="1518341" rtl="0" eaLnBrk="1" latinLnBrk="0" hangingPunct="1">
      <a:defRPr sz="2000" kern="1200">
        <a:solidFill>
          <a:schemeClr val="tx1"/>
        </a:solidFill>
        <a:latin typeface="+mn-lt"/>
        <a:ea typeface="+mn-ea"/>
        <a:cs typeface="+mn-cs"/>
      </a:defRPr>
    </a:lvl1pPr>
    <a:lvl2pPr marL="759171" algn="l" defTabSz="1518341" rtl="0" eaLnBrk="1" latinLnBrk="0" hangingPunct="1">
      <a:defRPr sz="2000" kern="1200">
        <a:solidFill>
          <a:schemeClr val="tx1"/>
        </a:solidFill>
        <a:latin typeface="+mn-lt"/>
        <a:ea typeface="+mn-ea"/>
        <a:cs typeface="+mn-cs"/>
      </a:defRPr>
    </a:lvl2pPr>
    <a:lvl3pPr marL="1518341" algn="l" defTabSz="1518341" rtl="0" eaLnBrk="1" latinLnBrk="0" hangingPunct="1">
      <a:defRPr sz="2000" kern="1200">
        <a:solidFill>
          <a:schemeClr val="tx1"/>
        </a:solidFill>
        <a:latin typeface="+mn-lt"/>
        <a:ea typeface="+mn-ea"/>
        <a:cs typeface="+mn-cs"/>
      </a:defRPr>
    </a:lvl3pPr>
    <a:lvl4pPr marL="2277511" algn="l" defTabSz="1518341" rtl="0" eaLnBrk="1" latinLnBrk="0" hangingPunct="1">
      <a:defRPr sz="2000" kern="1200">
        <a:solidFill>
          <a:schemeClr val="tx1"/>
        </a:solidFill>
        <a:latin typeface="+mn-lt"/>
        <a:ea typeface="+mn-ea"/>
        <a:cs typeface="+mn-cs"/>
      </a:defRPr>
    </a:lvl4pPr>
    <a:lvl5pPr marL="3036682" algn="l" defTabSz="1518341" rtl="0" eaLnBrk="1" latinLnBrk="0" hangingPunct="1">
      <a:defRPr sz="2000" kern="1200">
        <a:solidFill>
          <a:schemeClr val="tx1"/>
        </a:solidFill>
        <a:latin typeface="+mn-lt"/>
        <a:ea typeface="+mn-ea"/>
        <a:cs typeface="+mn-cs"/>
      </a:defRPr>
    </a:lvl5pPr>
    <a:lvl6pPr marL="3795852" algn="l" defTabSz="1518341" rtl="0" eaLnBrk="1" latinLnBrk="0" hangingPunct="1">
      <a:defRPr sz="2000" kern="1200">
        <a:solidFill>
          <a:schemeClr val="tx1"/>
        </a:solidFill>
        <a:latin typeface="+mn-lt"/>
        <a:ea typeface="+mn-ea"/>
        <a:cs typeface="+mn-cs"/>
      </a:defRPr>
    </a:lvl6pPr>
    <a:lvl7pPr marL="4555023" algn="l" defTabSz="1518341" rtl="0" eaLnBrk="1" latinLnBrk="0" hangingPunct="1">
      <a:defRPr sz="2000" kern="1200">
        <a:solidFill>
          <a:schemeClr val="tx1"/>
        </a:solidFill>
        <a:latin typeface="+mn-lt"/>
        <a:ea typeface="+mn-ea"/>
        <a:cs typeface="+mn-cs"/>
      </a:defRPr>
    </a:lvl7pPr>
    <a:lvl8pPr marL="5314194" algn="l" defTabSz="1518341" rtl="0" eaLnBrk="1" latinLnBrk="0" hangingPunct="1">
      <a:defRPr sz="2000" kern="1200">
        <a:solidFill>
          <a:schemeClr val="tx1"/>
        </a:solidFill>
        <a:latin typeface="+mn-lt"/>
        <a:ea typeface="+mn-ea"/>
        <a:cs typeface="+mn-cs"/>
      </a:defRPr>
    </a:lvl8pPr>
    <a:lvl9pPr marL="6073364" algn="l" defTabSz="1518341" rtl="0" eaLnBrk="1" latinLnBrk="0" hangingPunct="1">
      <a:defRPr sz="20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084388" y="744538"/>
            <a:ext cx="2628900" cy="3722687"/>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6A1A87D-CAF7-4BDC-A0D3-C0DBEDE81619}" type="slidenum">
              <a:rPr lang="en-US" smtClean="0"/>
              <a:pPr/>
              <a:t>1</a:t>
            </a:fld>
            <a:endParaRPr lang="en-US" dirty="0"/>
          </a:p>
        </p:txBody>
      </p:sp>
    </p:spTree>
    <p:extLst>
      <p:ext uri="{BB962C8B-B14F-4D97-AF65-F5344CB8AC3E}">
        <p14:creationId xmlns:p14="http://schemas.microsoft.com/office/powerpoint/2010/main" val="35376560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084388" y="744538"/>
            <a:ext cx="2628900" cy="3722687"/>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6A1A87D-CAF7-4BDC-A0D3-C0DBEDE81619}" type="slidenum">
              <a:rPr lang="en-US" smtClean="0"/>
              <a:pPr/>
              <a:t>2</a:t>
            </a:fld>
            <a:endParaRPr lang="en-US" dirty="0"/>
          </a:p>
        </p:txBody>
      </p:sp>
    </p:spTree>
    <p:extLst>
      <p:ext uri="{BB962C8B-B14F-4D97-AF65-F5344CB8AC3E}">
        <p14:creationId xmlns:p14="http://schemas.microsoft.com/office/powerpoint/2010/main" val="20507160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084388" y="744538"/>
            <a:ext cx="2628900" cy="3722687"/>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6A1A87D-CAF7-4BDC-A0D3-C0DBEDE81619}" type="slidenum">
              <a:rPr lang="en-US" smtClean="0"/>
              <a:pPr/>
              <a:t>3</a:t>
            </a:fld>
            <a:endParaRPr lang="en-US" dirty="0"/>
          </a:p>
        </p:txBody>
      </p:sp>
    </p:spTree>
    <p:extLst>
      <p:ext uri="{BB962C8B-B14F-4D97-AF65-F5344CB8AC3E}">
        <p14:creationId xmlns:p14="http://schemas.microsoft.com/office/powerpoint/2010/main" val="21162583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Standard 4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217007" y="3017817"/>
            <a:ext cx="5048304" cy="313595"/>
          </a:xfrm>
          <a:prstGeom prst="rect">
            <a:avLst/>
          </a:prstGeom>
        </p:spPr>
        <p:txBody>
          <a:bodyPr wrap="square" lIns="79081" tIns="79081" rIns="79081" bIns="79081">
            <a:spAutoFit/>
          </a:bodyPr>
          <a:lstStyle>
            <a:lvl1pPr marL="0" indent="0">
              <a:buNone/>
              <a:defRPr sz="1000">
                <a:solidFill>
                  <a:schemeClr val="tx1"/>
                </a:solidFill>
                <a:latin typeface="Times New Roman" panose="02020603050405020304" pitchFamily="18" charset="0"/>
                <a:cs typeface="Times New Roman" panose="02020603050405020304" pitchFamily="18" charset="0"/>
              </a:defRPr>
            </a:lvl1pPr>
            <a:lvl2pPr marL="514010" indent="-197695">
              <a:defRPr sz="900">
                <a:latin typeface="Trebuchet MS" pitchFamily="34" charset="0"/>
              </a:defRPr>
            </a:lvl2pPr>
            <a:lvl3pPr marL="711705" indent="-197695">
              <a:defRPr sz="900">
                <a:latin typeface="Trebuchet MS" pitchFamily="34" charset="0"/>
              </a:defRPr>
            </a:lvl3pPr>
            <a:lvl4pPr marL="929170" indent="-217465">
              <a:defRPr sz="900">
                <a:latin typeface="Trebuchet MS" pitchFamily="34" charset="0"/>
              </a:defRPr>
            </a:lvl4pPr>
            <a:lvl5pPr marL="1087327" indent="-158157">
              <a:defRPr sz="900">
                <a:latin typeface="Trebuchet MS" pitchFamily="34" charset="0"/>
              </a:defRPr>
            </a:lvl5pPr>
          </a:lstStyle>
          <a:p>
            <a:pPr lvl="0"/>
            <a:r>
              <a:rPr lang="en-US" dirty="0"/>
              <a:t>Type in or paste your text here</a:t>
            </a:r>
          </a:p>
        </p:txBody>
      </p:sp>
      <p:sp>
        <p:nvSpPr>
          <p:cNvPr id="6" name="Text Placeholder 5"/>
          <p:cNvSpPr>
            <a:spLocks noGrp="1"/>
          </p:cNvSpPr>
          <p:nvPr>
            <p:ph type="body" sz="quarter" idx="11" hasCustomPrompt="1"/>
          </p:nvPr>
        </p:nvSpPr>
        <p:spPr>
          <a:xfrm>
            <a:off x="224616" y="2421027"/>
            <a:ext cx="5044319" cy="279325"/>
          </a:xfrm>
          <a:prstGeom prst="rect">
            <a:avLst/>
          </a:prstGeom>
          <a:noFill/>
        </p:spPr>
        <p:txBody>
          <a:bodyPr wrap="square" lIns="31632" tIns="31632" rIns="31632" bIns="31632" anchor="ctr" anchorCtr="0">
            <a:spAutoFit/>
          </a:bodyPr>
          <a:lstStyle>
            <a:lvl1pPr marL="0" indent="0" algn="ctr">
              <a:buNone/>
              <a:defRPr sz="1400" b="1" u="sng" baseline="0">
                <a:solidFill>
                  <a:schemeClr val="tx1"/>
                </a:solidFill>
              </a:defRPr>
            </a:lvl1pPr>
          </a:lstStyle>
          <a:p>
            <a:pPr lvl="0"/>
            <a:r>
              <a:rPr lang="en-US" dirty="0"/>
              <a:t>(click to edit) INTRODUCTION or ABSTRACT</a:t>
            </a:r>
          </a:p>
        </p:txBody>
      </p:sp>
      <p:sp>
        <p:nvSpPr>
          <p:cNvPr id="20" name="Text Placeholder 5"/>
          <p:cNvSpPr>
            <a:spLocks noGrp="1"/>
          </p:cNvSpPr>
          <p:nvPr>
            <p:ph type="body" sz="quarter" idx="20" hasCustomPrompt="1"/>
          </p:nvPr>
        </p:nvSpPr>
        <p:spPr>
          <a:xfrm>
            <a:off x="224616" y="7967307"/>
            <a:ext cx="5045552" cy="279325"/>
          </a:xfrm>
          <a:prstGeom prst="rect">
            <a:avLst/>
          </a:prstGeom>
          <a:noFill/>
        </p:spPr>
        <p:txBody>
          <a:bodyPr wrap="square" lIns="31632" tIns="31632" rIns="31632" bIns="31632" anchor="ctr" anchorCtr="0">
            <a:spAutoFit/>
          </a:bodyPr>
          <a:lstStyle>
            <a:lvl1pPr marL="0" indent="0" algn="ctr">
              <a:buNone/>
              <a:defRPr sz="1400" b="1" u="sng" baseline="0">
                <a:solidFill>
                  <a:schemeClr val="tx1"/>
                </a:solidFill>
              </a:defRPr>
            </a:lvl1pPr>
          </a:lstStyle>
          <a:p>
            <a:pPr lvl="0"/>
            <a:r>
              <a:rPr lang="en-US" dirty="0"/>
              <a:t>(click to edit)  OBJECTIVES</a:t>
            </a:r>
          </a:p>
        </p:txBody>
      </p:sp>
      <p:sp>
        <p:nvSpPr>
          <p:cNvPr id="25" name="Text Placeholder 5"/>
          <p:cNvSpPr>
            <a:spLocks noGrp="1"/>
          </p:cNvSpPr>
          <p:nvPr>
            <p:ph type="body" sz="quarter" idx="25" hasCustomPrompt="1"/>
          </p:nvPr>
        </p:nvSpPr>
        <p:spPr>
          <a:xfrm>
            <a:off x="5437412" y="2421027"/>
            <a:ext cx="5044254" cy="279325"/>
          </a:xfrm>
          <a:prstGeom prst="rect">
            <a:avLst/>
          </a:prstGeom>
          <a:noFill/>
        </p:spPr>
        <p:txBody>
          <a:bodyPr wrap="square" lIns="31632" tIns="31632" rIns="31632" bIns="31632" anchor="ctr" anchorCtr="0">
            <a:spAutoFit/>
          </a:bodyPr>
          <a:lstStyle>
            <a:lvl1pPr marL="0" indent="0" algn="ctr">
              <a:buNone/>
              <a:defRPr sz="1400" b="1" u="sng" baseline="0">
                <a:solidFill>
                  <a:schemeClr val="tx1"/>
                </a:solidFill>
              </a:defRPr>
            </a:lvl1pPr>
          </a:lstStyle>
          <a:p>
            <a:pPr lvl="0"/>
            <a:r>
              <a:rPr lang="en-US" dirty="0"/>
              <a:t>(click to edit)  CONCLUSIONS</a:t>
            </a:r>
          </a:p>
        </p:txBody>
      </p:sp>
      <p:sp>
        <p:nvSpPr>
          <p:cNvPr id="26" name="Text Placeholder 3"/>
          <p:cNvSpPr>
            <a:spLocks noGrp="1"/>
          </p:cNvSpPr>
          <p:nvPr>
            <p:ph type="body" sz="quarter" idx="26" hasCustomPrompt="1"/>
          </p:nvPr>
        </p:nvSpPr>
        <p:spPr>
          <a:xfrm>
            <a:off x="5422568" y="3017817"/>
            <a:ext cx="5044254" cy="313595"/>
          </a:xfrm>
          <a:prstGeom prst="rect">
            <a:avLst/>
          </a:prstGeom>
        </p:spPr>
        <p:txBody>
          <a:bodyPr wrap="square" lIns="79081" tIns="79081" rIns="79081" bIns="79081">
            <a:spAutoFit/>
          </a:bodyPr>
          <a:lstStyle>
            <a:lvl1pPr marL="0" indent="0">
              <a:buNone/>
              <a:defRPr sz="1000">
                <a:solidFill>
                  <a:schemeClr val="tx1"/>
                </a:solidFill>
                <a:latin typeface="Times New Roman" panose="02020603050405020304" pitchFamily="18" charset="0"/>
                <a:cs typeface="Times New Roman" panose="02020603050405020304" pitchFamily="18" charset="0"/>
              </a:defRPr>
            </a:lvl1pPr>
            <a:lvl2pPr marL="514010" indent="-197695">
              <a:defRPr sz="900">
                <a:latin typeface="Trebuchet MS" pitchFamily="34" charset="0"/>
              </a:defRPr>
            </a:lvl2pPr>
            <a:lvl3pPr marL="711705" indent="-197695">
              <a:defRPr sz="900">
                <a:latin typeface="Trebuchet MS" pitchFamily="34" charset="0"/>
              </a:defRPr>
            </a:lvl3pPr>
            <a:lvl4pPr marL="929170" indent="-217465">
              <a:defRPr sz="900">
                <a:latin typeface="Trebuchet MS" pitchFamily="34" charset="0"/>
              </a:defRPr>
            </a:lvl4pPr>
            <a:lvl5pPr marL="1087327" indent="-158157">
              <a:defRPr sz="900">
                <a:latin typeface="Trebuchet MS" pitchFamily="34" charset="0"/>
              </a:defRPr>
            </a:lvl5pPr>
          </a:lstStyle>
          <a:p>
            <a:pPr lvl="0"/>
            <a:r>
              <a:rPr lang="en-US" dirty="0"/>
              <a:t>Type in or paste your text here</a:t>
            </a:r>
          </a:p>
        </p:txBody>
      </p:sp>
      <p:sp>
        <p:nvSpPr>
          <p:cNvPr id="27" name="Text Placeholder 5"/>
          <p:cNvSpPr>
            <a:spLocks noGrp="1"/>
          </p:cNvSpPr>
          <p:nvPr>
            <p:ph type="body" sz="quarter" idx="27" hasCustomPrompt="1"/>
          </p:nvPr>
        </p:nvSpPr>
        <p:spPr>
          <a:xfrm>
            <a:off x="5443256" y="3908660"/>
            <a:ext cx="5042868" cy="279325"/>
          </a:xfrm>
          <a:prstGeom prst="rect">
            <a:avLst/>
          </a:prstGeom>
          <a:noFill/>
        </p:spPr>
        <p:txBody>
          <a:bodyPr wrap="square" lIns="31632" tIns="31632" rIns="31632" bIns="31632" anchor="ctr" anchorCtr="0">
            <a:spAutoFit/>
          </a:bodyPr>
          <a:lstStyle>
            <a:lvl1pPr marL="0" indent="0" algn="ctr">
              <a:buNone/>
              <a:defRPr sz="1400" b="1" u="sng" baseline="0">
                <a:solidFill>
                  <a:schemeClr val="tx1"/>
                </a:solidFill>
              </a:defRPr>
            </a:lvl1pPr>
          </a:lstStyle>
          <a:p>
            <a:pPr lvl="0"/>
            <a:r>
              <a:rPr lang="en-US" dirty="0"/>
              <a:t>(click to edit)  REFERENCES</a:t>
            </a:r>
          </a:p>
        </p:txBody>
      </p:sp>
      <p:sp>
        <p:nvSpPr>
          <p:cNvPr id="28" name="Text Placeholder 3"/>
          <p:cNvSpPr>
            <a:spLocks noGrp="1"/>
          </p:cNvSpPr>
          <p:nvPr>
            <p:ph type="body" sz="quarter" idx="28" hasCustomPrompt="1"/>
          </p:nvPr>
        </p:nvSpPr>
        <p:spPr>
          <a:xfrm>
            <a:off x="5443256" y="4501580"/>
            <a:ext cx="5044800" cy="313595"/>
          </a:xfrm>
          <a:prstGeom prst="rect">
            <a:avLst/>
          </a:prstGeom>
        </p:spPr>
        <p:txBody>
          <a:bodyPr wrap="square" lIns="79081" tIns="79081" rIns="79081" bIns="79081">
            <a:spAutoFit/>
          </a:bodyPr>
          <a:lstStyle>
            <a:lvl1pPr marL="0" indent="0">
              <a:buNone/>
              <a:defRPr sz="1000">
                <a:solidFill>
                  <a:schemeClr val="tx1"/>
                </a:solidFill>
                <a:latin typeface="Times New Roman" panose="02020603050405020304" pitchFamily="18" charset="0"/>
                <a:cs typeface="Times New Roman" panose="02020603050405020304" pitchFamily="18" charset="0"/>
              </a:defRPr>
            </a:lvl1pPr>
            <a:lvl2pPr marL="514010" indent="-197695">
              <a:defRPr sz="900">
                <a:latin typeface="Trebuchet MS" pitchFamily="34" charset="0"/>
              </a:defRPr>
            </a:lvl2pPr>
            <a:lvl3pPr marL="711705" indent="-197695">
              <a:defRPr sz="900">
                <a:latin typeface="Trebuchet MS" pitchFamily="34" charset="0"/>
              </a:defRPr>
            </a:lvl3pPr>
            <a:lvl4pPr marL="929170" indent="-217465">
              <a:defRPr sz="900">
                <a:latin typeface="Trebuchet MS" pitchFamily="34" charset="0"/>
              </a:defRPr>
            </a:lvl4pPr>
            <a:lvl5pPr marL="1087327" indent="-158157">
              <a:defRPr sz="900">
                <a:latin typeface="Trebuchet MS" pitchFamily="34" charset="0"/>
              </a:defRPr>
            </a:lvl5pPr>
          </a:lstStyle>
          <a:p>
            <a:pPr lvl="0"/>
            <a:r>
              <a:rPr lang="en-US" dirty="0"/>
              <a:t>Type in or paste your text here</a:t>
            </a:r>
          </a:p>
        </p:txBody>
      </p:sp>
      <p:sp>
        <p:nvSpPr>
          <p:cNvPr id="29" name="Text Placeholder 5"/>
          <p:cNvSpPr>
            <a:spLocks noGrp="1"/>
          </p:cNvSpPr>
          <p:nvPr>
            <p:ph type="body" sz="quarter" idx="29" hasCustomPrompt="1"/>
          </p:nvPr>
        </p:nvSpPr>
        <p:spPr>
          <a:xfrm>
            <a:off x="5437412" y="5587673"/>
            <a:ext cx="5040343" cy="279325"/>
          </a:xfrm>
          <a:prstGeom prst="rect">
            <a:avLst/>
          </a:prstGeom>
          <a:noFill/>
        </p:spPr>
        <p:txBody>
          <a:bodyPr wrap="square" lIns="31632" tIns="31632" rIns="31632" bIns="31632" anchor="ctr" anchorCtr="0">
            <a:spAutoFit/>
          </a:bodyPr>
          <a:lstStyle>
            <a:lvl1pPr marL="0" indent="0" algn="ctr">
              <a:buNone/>
              <a:defRPr sz="1400" b="1" u="sng" baseline="0">
                <a:solidFill>
                  <a:schemeClr val="tx1"/>
                </a:solidFill>
              </a:defRPr>
            </a:lvl1pPr>
          </a:lstStyle>
          <a:p>
            <a:pPr lvl="0"/>
            <a:r>
              <a:rPr lang="en-US" dirty="0"/>
              <a:t>(click to edit)  ACKNOWLEDGEMENTS or  CONTACT</a:t>
            </a:r>
          </a:p>
        </p:txBody>
      </p:sp>
      <p:sp>
        <p:nvSpPr>
          <p:cNvPr id="30" name="Text Placeholder 3"/>
          <p:cNvSpPr>
            <a:spLocks noGrp="1"/>
          </p:cNvSpPr>
          <p:nvPr>
            <p:ph type="body" sz="quarter" idx="30" hasCustomPrompt="1"/>
          </p:nvPr>
        </p:nvSpPr>
        <p:spPr>
          <a:xfrm>
            <a:off x="5445188" y="6176719"/>
            <a:ext cx="5042868" cy="313595"/>
          </a:xfrm>
          <a:prstGeom prst="rect">
            <a:avLst/>
          </a:prstGeom>
        </p:spPr>
        <p:txBody>
          <a:bodyPr wrap="square" lIns="79081" tIns="79081" rIns="79081" bIns="79081">
            <a:spAutoFit/>
          </a:bodyPr>
          <a:lstStyle>
            <a:lvl1pPr marL="0" indent="0">
              <a:buNone/>
              <a:defRPr sz="1000">
                <a:solidFill>
                  <a:schemeClr val="tx1"/>
                </a:solidFill>
                <a:latin typeface="Times New Roman" panose="02020603050405020304" pitchFamily="18" charset="0"/>
                <a:cs typeface="Times New Roman" panose="02020603050405020304" pitchFamily="18" charset="0"/>
              </a:defRPr>
            </a:lvl1pPr>
            <a:lvl2pPr marL="514010" indent="-197695">
              <a:defRPr sz="900">
                <a:latin typeface="Trebuchet MS" pitchFamily="34" charset="0"/>
              </a:defRPr>
            </a:lvl2pPr>
            <a:lvl3pPr marL="711705" indent="-197695">
              <a:defRPr sz="900">
                <a:latin typeface="Trebuchet MS" pitchFamily="34" charset="0"/>
              </a:defRPr>
            </a:lvl3pPr>
            <a:lvl4pPr marL="929170" indent="-217465">
              <a:defRPr sz="900">
                <a:latin typeface="Trebuchet MS" pitchFamily="34" charset="0"/>
              </a:defRPr>
            </a:lvl4pPr>
            <a:lvl5pPr marL="1087327" indent="-158157">
              <a:defRPr sz="900">
                <a:latin typeface="Trebuchet MS" pitchFamily="34" charset="0"/>
              </a:defRPr>
            </a:lvl5pPr>
          </a:lstStyle>
          <a:p>
            <a:pPr lvl="0"/>
            <a:r>
              <a:rPr lang="en-US" dirty="0"/>
              <a:t>Type in or paste your text here</a:t>
            </a:r>
          </a:p>
        </p:txBody>
      </p:sp>
      <p:sp>
        <p:nvSpPr>
          <p:cNvPr id="60" name="Text Placeholder 3"/>
          <p:cNvSpPr>
            <a:spLocks noGrp="1"/>
          </p:cNvSpPr>
          <p:nvPr>
            <p:ph type="body" sz="quarter" idx="96" hasCustomPrompt="1"/>
          </p:nvPr>
        </p:nvSpPr>
        <p:spPr>
          <a:xfrm>
            <a:off x="217007" y="8246632"/>
            <a:ext cx="5048739" cy="313595"/>
          </a:xfrm>
          <a:prstGeom prst="rect">
            <a:avLst/>
          </a:prstGeom>
        </p:spPr>
        <p:txBody>
          <a:bodyPr wrap="square" lIns="79081" tIns="79081" rIns="79081" bIns="79081">
            <a:spAutoFit/>
          </a:bodyPr>
          <a:lstStyle>
            <a:lvl1pPr marL="0" indent="0">
              <a:buNone/>
              <a:defRPr sz="1000">
                <a:solidFill>
                  <a:schemeClr val="tx1"/>
                </a:solidFill>
                <a:latin typeface="Times New Roman" panose="02020603050405020304" pitchFamily="18" charset="0"/>
                <a:cs typeface="Times New Roman" panose="02020603050405020304" pitchFamily="18" charset="0"/>
              </a:defRPr>
            </a:lvl1pPr>
            <a:lvl2pPr marL="514010" indent="-197695">
              <a:defRPr sz="900">
                <a:latin typeface="Trebuchet MS" pitchFamily="34" charset="0"/>
              </a:defRPr>
            </a:lvl2pPr>
            <a:lvl3pPr marL="711705" indent="-197695">
              <a:defRPr sz="900">
                <a:latin typeface="Trebuchet MS" pitchFamily="34" charset="0"/>
              </a:defRPr>
            </a:lvl3pPr>
            <a:lvl4pPr marL="929170" indent="-217465">
              <a:defRPr sz="900">
                <a:latin typeface="Trebuchet MS" pitchFamily="34" charset="0"/>
              </a:defRPr>
            </a:lvl4pPr>
            <a:lvl5pPr marL="1087327" indent="-158157">
              <a:defRPr sz="900">
                <a:latin typeface="Trebuchet MS" pitchFamily="34" charset="0"/>
              </a:defRPr>
            </a:lvl5pPr>
          </a:lstStyle>
          <a:p>
            <a:pPr lvl="0"/>
            <a:r>
              <a:rPr lang="en-US" dirty="0"/>
              <a:t>Type in or paste your text here</a:t>
            </a:r>
          </a:p>
        </p:txBody>
      </p:sp>
      <p:sp>
        <p:nvSpPr>
          <p:cNvPr id="15" name="Text Placeholder 5"/>
          <p:cNvSpPr>
            <a:spLocks noGrp="1"/>
          </p:cNvSpPr>
          <p:nvPr>
            <p:ph type="body" sz="quarter" idx="154" hasCustomPrompt="1"/>
          </p:nvPr>
        </p:nvSpPr>
        <p:spPr>
          <a:xfrm>
            <a:off x="5422568" y="7967306"/>
            <a:ext cx="5045552" cy="279325"/>
          </a:xfrm>
          <a:prstGeom prst="rect">
            <a:avLst/>
          </a:prstGeom>
          <a:noFill/>
        </p:spPr>
        <p:txBody>
          <a:bodyPr wrap="square" lIns="31632" tIns="31632" rIns="31632" bIns="31632" anchor="ctr" anchorCtr="0">
            <a:spAutoFit/>
          </a:bodyPr>
          <a:lstStyle>
            <a:lvl1pPr marL="0" indent="0" algn="ctr">
              <a:buNone/>
              <a:defRPr sz="1400" b="1" u="sng" baseline="0">
                <a:solidFill>
                  <a:schemeClr val="tx1"/>
                </a:solidFill>
              </a:defRPr>
            </a:lvl1pPr>
          </a:lstStyle>
          <a:p>
            <a:pPr lvl="0"/>
            <a:r>
              <a:rPr lang="en-US" dirty="0"/>
              <a:t>(click to edit)  OBJECTIVES</a:t>
            </a:r>
          </a:p>
        </p:txBody>
      </p:sp>
      <p:sp>
        <p:nvSpPr>
          <p:cNvPr id="16" name="Text Placeholder 3"/>
          <p:cNvSpPr>
            <a:spLocks noGrp="1"/>
          </p:cNvSpPr>
          <p:nvPr>
            <p:ph type="body" sz="quarter" idx="155" hasCustomPrompt="1"/>
          </p:nvPr>
        </p:nvSpPr>
        <p:spPr>
          <a:xfrm>
            <a:off x="5432927" y="8245482"/>
            <a:ext cx="5048739" cy="313595"/>
          </a:xfrm>
          <a:prstGeom prst="rect">
            <a:avLst/>
          </a:prstGeom>
        </p:spPr>
        <p:txBody>
          <a:bodyPr wrap="square" lIns="79081" tIns="79081" rIns="79081" bIns="79081">
            <a:spAutoFit/>
          </a:bodyPr>
          <a:lstStyle>
            <a:lvl1pPr marL="0" indent="0">
              <a:buNone/>
              <a:defRPr sz="1000">
                <a:solidFill>
                  <a:schemeClr val="tx1"/>
                </a:solidFill>
                <a:latin typeface="Times New Roman" panose="02020603050405020304" pitchFamily="18" charset="0"/>
                <a:cs typeface="Times New Roman" panose="02020603050405020304" pitchFamily="18" charset="0"/>
              </a:defRPr>
            </a:lvl1pPr>
            <a:lvl2pPr marL="514010" indent="-197695">
              <a:defRPr sz="900">
                <a:latin typeface="Trebuchet MS" pitchFamily="34" charset="0"/>
              </a:defRPr>
            </a:lvl2pPr>
            <a:lvl3pPr marL="711705" indent="-197695">
              <a:defRPr sz="900">
                <a:latin typeface="Trebuchet MS" pitchFamily="34" charset="0"/>
              </a:defRPr>
            </a:lvl3pPr>
            <a:lvl4pPr marL="929170" indent="-217465">
              <a:defRPr sz="900">
                <a:latin typeface="Trebuchet MS" pitchFamily="34" charset="0"/>
              </a:defRPr>
            </a:lvl4pPr>
            <a:lvl5pPr marL="1087327" indent="-158157">
              <a:defRPr sz="900">
                <a:latin typeface="Trebuchet MS" pitchFamily="34" charset="0"/>
              </a:defRPr>
            </a:lvl5pPr>
          </a:lstStyle>
          <a:p>
            <a:pPr lvl="0"/>
            <a:r>
              <a:rPr lang="en-US" dirty="0"/>
              <a:t>Type in or paste your text here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736600" y="1008063"/>
            <a:ext cx="3446463" cy="3529012"/>
          </a:xfrm>
        </p:spPr>
        <p:txBody>
          <a:bodyPr anchor="b"/>
          <a:lstStyle>
            <a:lvl1pPr>
              <a:defRPr sz="3200"/>
            </a:lvl1pPr>
          </a:lstStyle>
          <a:p>
            <a:r>
              <a:rPr lang="nl-NL"/>
              <a:t>Klik om de stijl te bewerken</a:t>
            </a:r>
          </a:p>
        </p:txBody>
      </p:sp>
      <p:sp>
        <p:nvSpPr>
          <p:cNvPr id="3" name="Tijdelijke aanduiding voor inhoud 2"/>
          <p:cNvSpPr>
            <a:spLocks noGrp="1"/>
          </p:cNvSpPr>
          <p:nvPr>
            <p:ph idx="1"/>
          </p:nvPr>
        </p:nvSpPr>
        <p:spPr>
          <a:xfrm>
            <a:off x="4543425" y="2178050"/>
            <a:ext cx="5411788" cy="1074737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736600" y="4537075"/>
            <a:ext cx="3446463" cy="8405813"/>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C5B8C7C7-72B6-4E2F-96C3-7A428D34AD63}" type="datetimeFigureOut">
              <a:rPr lang="nl-NL" smtClean="0"/>
              <a:t>24-2-2021</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F71DE825-89D0-41D5-BF66-8E58FCBD7414}" type="slidenum">
              <a:rPr lang="nl-NL" smtClean="0"/>
              <a:t>‹nr.›</a:t>
            </a:fld>
            <a:endParaRPr lang="nl-NL"/>
          </a:p>
        </p:txBody>
      </p:sp>
    </p:spTree>
    <p:extLst>
      <p:ext uri="{BB962C8B-B14F-4D97-AF65-F5344CB8AC3E}">
        <p14:creationId xmlns:p14="http://schemas.microsoft.com/office/powerpoint/2010/main" val="17299373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736600" y="1008063"/>
            <a:ext cx="3446463" cy="3529012"/>
          </a:xfrm>
        </p:spPr>
        <p:txBody>
          <a:bodyPr anchor="b"/>
          <a:lstStyle>
            <a:lvl1pPr>
              <a:defRPr sz="3200"/>
            </a:lvl1pPr>
          </a:lstStyle>
          <a:p>
            <a:r>
              <a:rPr lang="nl-NL"/>
              <a:t>Klik om de stijl te bewerken</a:t>
            </a:r>
          </a:p>
        </p:txBody>
      </p:sp>
      <p:sp>
        <p:nvSpPr>
          <p:cNvPr id="3" name="Tijdelijke aanduiding voor afbeelding 2"/>
          <p:cNvSpPr>
            <a:spLocks noGrp="1"/>
          </p:cNvSpPr>
          <p:nvPr>
            <p:ph type="pic" idx="1"/>
          </p:nvPr>
        </p:nvSpPr>
        <p:spPr>
          <a:xfrm>
            <a:off x="4543425" y="2178050"/>
            <a:ext cx="5411788" cy="107473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736600" y="4537075"/>
            <a:ext cx="3446463" cy="8405813"/>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C5B8C7C7-72B6-4E2F-96C3-7A428D34AD63}" type="datetimeFigureOut">
              <a:rPr lang="nl-NL" smtClean="0"/>
              <a:t>24-2-2021</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F71DE825-89D0-41D5-BF66-8E58FCBD7414}" type="slidenum">
              <a:rPr lang="nl-NL" smtClean="0"/>
              <a:t>‹nr.›</a:t>
            </a:fld>
            <a:endParaRPr lang="nl-NL"/>
          </a:p>
        </p:txBody>
      </p:sp>
    </p:spTree>
    <p:extLst>
      <p:ext uri="{BB962C8B-B14F-4D97-AF65-F5344CB8AC3E}">
        <p14:creationId xmlns:p14="http://schemas.microsoft.com/office/powerpoint/2010/main" val="27660205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C5B8C7C7-72B6-4E2F-96C3-7A428D34AD63}" type="datetimeFigureOut">
              <a:rPr lang="nl-NL" smtClean="0"/>
              <a:t>24-2-2021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F71DE825-89D0-41D5-BF66-8E58FCBD7414}" type="slidenum">
              <a:rPr lang="nl-NL" smtClean="0"/>
              <a:t>‹nr.›</a:t>
            </a:fld>
            <a:endParaRPr lang="nl-NL"/>
          </a:p>
        </p:txBody>
      </p:sp>
    </p:spTree>
    <p:extLst>
      <p:ext uri="{BB962C8B-B14F-4D97-AF65-F5344CB8AC3E}">
        <p14:creationId xmlns:p14="http://schemas.microsoft.com/office/powerpoint/2010/main" val="40016998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7650163" y="804863"/>
            <a:ext cx="2303462" cy="12817475"/>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735013" y="804863"/>
            <a:ext cx="6762750" cy="12817475"/>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C5B8C7C7-72B6-4E2F-96C3-7A428D34AD63}" type="datetimeFigureOut">
              <a:rPr lang="nl-NL" smtClean="0"/>
              <a:t>24-2-2021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F71DE825-89D0-41D5-BF66-8E58FCBD7414}" type="slidenum">
              <a:rPr lang="nl-NL" smtClean="0"/>
              <a:t>‹nr.›</a:t>
            </a:fld>
            <a:endParaRPr lang="nl-NL"/>
          </a:p>
        </p:txBody>
      </p:sp>
    </p:spTree>
    <p:extLst>
      <p:ext uri="{BB962C8B-B14F-4D97-AF65-F5344CB8AC3E}">
        <p14:creationId xmlns:p14="http://schemas.microsoft.com/office/powerpoint/2010/main" val="3378365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Wide center column">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220194" y="2699604"/>
            <a:ext cx="2449093" cy="313595"/>
          </a:xfrm>
          <a:prstGeom prst="rect">
            <a:avLst/>
          </a:prstGeom>
        </p:spPr>
        <p:txBody>
          <a:bodyPr wrap="square" lIns="79081" tIns="79081" rIns="79081" bIns="79081">
            <a:spAutoFit/>
          </a:bodyPr>
          <a:lstStyle>
            <a:lvl1pPr marL="0" indent="0">
              <a:buNone/>
              <a:defRPr sz="1000">
                <a:solidFill>
                  <a:schemeClr val="tx1"/>
                </a:solidFill>
                <a:latin typeface="Times New Roman" panose="02020603050405020304" pitchFamily="18" charset="0"/>
                <a:cs typeface="Times New Roman" panose="02020603050405020304" pitchFamily="18" charset="0"/>
              </a:defRPr>
            </a:lvl1pPr>
            <a:lvl2pPr marL="514010" indent="-197695">
              <a:defRPr sz="900">
                <a:latin typeface="Trebuchet MS" pitchFamily="34" charset="0"/>
              </a:defRPr>
            </a:lvl2pPr>
            <a:lvl3pPr marL="711705" indent="-197695">
              <a:defRPr sz="900">
                <a:latin typeface="Trebuchet MS" pitchFamily="34" charset="0"/>
              </a:defRPr>
            </a:lvl3pPr>
            <a:lvl4pPr marL="929170" indent="-217465">
              <a:defRPr sz="900">
                <a:latin typeface="Trebuchet MS" pitchFamily="34" charset="0"/>
              </a:defRPr>
            </a:lvl4pPr>
            <a:lvl5pPr marL="1087327" indent="-158157">
              <a:defRPr sz="900">
                <a:latin typeface="Trebuchet MS" pitchFamily="34" charset="0"/>
              </a:defRPr>
            </a:lvl5pPr>
          </a:lstStyle>
          <a:p>
            <a:pPr lvl="0"/>
            <a:r>
              <a:rPr lang="en-US" dirty="0"/>
              <a:t>Enter your text here</a:t>
            </a:r>
          </a:p>
        </p:txBody>
      </p:sp>
      <p:sp>
        <p:nvSpPr>
          <p:cNvPr id="6" name="Text Placeholder 5"/>
          <p:cNvSpPr>
            <a:spLocks noGrp="1"/>
          </p:cNvSpPr>
          <p:nvPr>
            <p:ph type="body" sz="quarter" idx="11" hasCustomPrompt="1"/>
          </p:nvPr>
        </p:nvSpPr>
        <p:spPr>
          <a:xfrm>
            <a:off x="224616" y="2417977"/>
            <a:ext cx="2447160" cy="279325"/>
          </a:xfrm>
          <a:prstGeom prst="rect">
            <a:avLst/>
          </a:prstGeom>
          <a:noFill/>
        </p:spPr>
        <p:txBody>
          <a:bodyPr lIns="31632" tIns="31632" rIns="31632" bIns="31632" anchor="ctr" anchorCtr="0">
            <a:spAutoFit/>
          </a:bodyPr>
          <a:lstStyle>
            <a:lvl1pPr marL="0" indent="0" algn="ctr">
              <a:buNone/>
              <a:defRPr sz="1400" b="1" u="sng" baseline="0">
                <a:solidFill>
                  <a:schemeClr val="tx1"/>
                </a:solidFill>
              </a:defRPr>
            </a:lvl1pPr>
          </a:lstStyle>
          <a:p>
            <a:pPr lvl="0"/>
            <a:r>
              <a:rPr lang="en-US" dirty="0"/>
              <a:t>(click to add) ABSTRACT</a:t>
            </a:r>
          </a:p>
        </p:txBody>
      </p:sp>
      <p:sp>
        <p:nvSpPr>
          <p:cNvPr id="19" name="Text Placeholder 3"/>
          <p:cNvSpPr>
            <a:spLocks noGrp="1"/>
          </p:cNvSpPr>
          <p:nvPr>
            <p:ph type="body" sz="quarter" idx="19" hasCustomPrompt="1"/>
          </p:nvPr>
        </p:nvSpPr>
        <p:spPr>
          <a:xfrm>
            <a:off x="219808" y="6795380"/>
            <a:ext cx="2449479" cy="313595"/>
          </a:xfrm>
          <a:prstGeom prst="rect">
            <a:avLst/>
          </a:prstGeom>
        </p:spPr>
        <p:txBody>
          <a:bodyPr wrap="square" lIns="79081" tIns="79081" rIns="79081" bIns="79081">
            <a:spAutoFit/>
          </a:bodyPr>
          <a:lstStyle>
            <a:lvl1pPr marL="0" indent="0">
              <a:buNone/>
              <a:defRPr sz="1000">
                <a:solidFill>
                  <a:schemeClr val="tx1"/>
                </a:solidFill>
                <a:latin typeface="Times New Roman" panose="02020603050405020304" pitchFamily="18" charset="0"/>
                <a:cs typeface="Times New Roman" panose="02020603050405020304" pitchFamily="18" charset="0"/>
              </a:defRPr>
            </a:lvl1pPr>
            <a:lvl2pPr marL="514010" indent="-197695">
              <a:defRPr sz="900">
                <a:latin typeface="Trebuchet MS" pitchFamily="34" charset="0"/>
              </a:defRPr>
            </a:lvl2pPr>
            <a:lvl3pPr marL="711705" indent="-197695">
              <a:defRPr sz="900">
                <a:latin typeface="Trebuchet MS" pitchFamily="34" charset="0"/>
              </a:defRPr>
            </a:lvl3pPr>
            <a:lvl4pPr marL="929170" indent="-217465">
              <a:defRPr sz="900">
                <a:latin typeface="Trebuchet MS" pitchFamily="34" charset="0"/>
              </a:defRPr>
            </a:lvl4pPr>
            <a:lvl5pPr marL="1087327" indent="-158157">
              <a:defRPr sz="900">
                <a:latin typeface="Trebuchet MS" pitchFamily="34" charset="0"/>
              </a:defRPr>
            </a:lvl5pPr>
          </a:lstStyle>
          <a:p>
            <a:pPr lvl="0"/>
            <a:r>
              <a:rPr lang="en-US" dirty="0"/>
              <a:t>Enter your text here</a:t>
            </a:r>
          </a:p>
        </p:txBody>
      </p:sp>
      <p:sp>
        <p:nvSpPr>
          <p:cNvPr id="20" name="Text Placeholder 5"/>
          <p:cNvSpPr>
            <a:spLocks noGrp="1"/>
          </p:cNvSpPr>
          <p:nvPr>
            <p:ph type="body" sz="quarter" idx="20" hasCustomPrompt="1"/>
          </p:nvPr>
        </p:nvSpPr>
        <p:spPr>
          <a:xfrm>
            <a:off x="224614" y="6531556"/>
            <a:ext cx="2447546" cy="279325"/>
          </a:xfrm>
          <a:prstGeom prst="rect">
            <a:avLst/>
          </a:prstGeom>
          <a:noFill/>
        </p:spPr>
        <p:txBody>
          <a:bodyPr wrap="square" lIns="31632" tIns="31632" rIns="31632" bIns="31632" anchor="ctr" anchorCtr="0">
            <a:spAutoFit/>
          </a:bodyPr>
          <a:lstStyle>
            <a:lvl1pPr marL="0" indent="0" algn="ctr">
              <a:buNone/>
              <a:defRPr sz="1400" b="1" u="sng" baseline="0">
                <a:solidFill>
                  <a:schemeClr val="tx1"/>
                </a:solidFill>
              </a:defRPr>
            </a:lvl1pPr>
          </a:lstStyle>
          <a:p>
            <a:pPr lvl="0"/>
            <a:r>
              <a:rPr lang="en-US" dirty="0"/>
              <a:t>(click to add)  OBJECTIVES</a:t>
            </a:r>
          </a:p>
        </p:txBody>
      </p:sp>
      <p:sp>
        <p:nvSpPr>
          <p:cNvPr id="21" name="Text Placeholder 3"/>
          <p:cNvSpPr>
            <a:spLocks noGrp="1"/>
          </p:cNvSpPr>
          <p:nvPr>
            <p:ph type="body" sz="quarter" idx="21" hasCustomPrompt="1"/>
          </p:nvPr>
        </p:nvSpPr>
        <p:spPr>
          <a:xfrm>
            <a:off x="2821774" y="2695956"/>
            <a:ext cx="5045865" cy="313595"/>
          </a:xfrm>
          <a:prstGeom prst="rect">
            <a:avLst/>
          </a:prstGeom>
        </p:spPr>
        <p:txBody>
          <a:bodyPr wrap="square" lIns="79081" tIns="79081" rIns="79081" bIns="79081">
            <a:spAutoFit/>
          </a:bodyPr>
          <a:lstStyle>
            <a:lvl1pPr marL="0" indent="0">
              <a:buNone/>
              <a:defRPr sz="1000">
                <a:solidFill>
                  <a:schemeClr val="tx1"/>
                </a:solidFill>
                <a:latin typeface="Times New Roman" panose="02020603050405020304" pitchFamily="18" charset="0"/>
                <a:cs typeface="Times New Roman" panose="02020603050405020304" pitchFamily="18" charset="0"/>
              </a:defRPr>
            </a:lvl1pPr>
            <a:lvl2pPr marL="514010" indent="-197695">
              <a:defRPr sz="900">
                <a:latin typeface="Trebuchet MS" pitchFamily="34" charset="0"/>
              </a:defRPr>
            </a:lvl2pPr>
            <a:lvl3pPr marL="711705" indent="-197695">
              <a:defRPr sz="900">
                <a:latin typeface="Trebuchet MS" pitchFamily="34" charset="0"/>
              </a:defRPr>
            </a:lvl3pPr>
            <a:lvl4pPr marL="929170" indent="-217465">
              <a:defRPr sz="900">
                <a:latin typeface="Trebuchet MS" pitchFamily="34" charset="0"/>
              </a:defRPr>
            </a:lvl4pPr>
            <a:lvl5pPr marL="1087327" indent="-158157">
              <a:defRPr sz="900">
                <a:latin typeface="Trebuchet MS" pitchFamily="34" charset="0"/>
              </a:defRPr>
            </a:lvl5pPr>
          </a:lstStyle>
          <a:p>
            <a:pPr lvl="0"/>
            <a:r>
              <a:rPr lang="en-US" dirty="0"/>
              <a:t>Enter your text here</a:t>
            </a:r>
          </a:p>
        </p:txBody>
      </p:sp>
      <p:sp>
        <p:nvSpPr>
          <p:cNvPr id="22" name="Text Placeholder 5"/>
          <p:cNvSpPr>
            <a:spLocks noGrp="1"/>
          </p:cNvSpPr>
          <p:nvPr>
            <p:ph type="body" sz="quarter" idx="22" hasCustomPrompt="1"/>
          </p:nvPr>
        </p:nvSpPr>
        <p:spPr>
          <a:xfrm>
            <a:off x="2821773" y="2421027"/>
            <a:ext cx="5045866" cy="279325"/>
          </a:xfrm>
          <a:prstGeom prst="rect">
            <a:avLst/>
          </a:prstGeom>
          <a:noFill/>
        </p:spPr>
        <p:txBody>
          <a:bodyPr wrap="square" lIns="31632" tIns="31632" rIns="31632" bIns="31632" anchor="ctr" anchorCtr="0">
            <a:spAutoFit/>
          </a:bodyPr>
          <a:lstStyle>
            <a:lvl1pPr marL="0" indent="0" algn="ctr">
              <a:buNone/>
              <a:defRPr sz="1400" b="1" u="sng" baseline="0">
                <a:solidFill>
                  <a:schemeClr val="tx1"/>
                </a:solidFill>
              </a:defRPr>
            </a:lvl1pPr>
          </a:lstStyle>
          <a:p>
            <a:pPr lvl="0"/>
            <a:r>
              <a:rPr lang="en-US" dirty="0"/>
              <a:t>(header)  MATERIALS &amp; METHODS</a:t>
            </a:r>
          </a:p>
        </p:txBody>
      </p:sp>
      <p:sp>
        <p:nvSpPr>
          <p:cNvPr id="23" name="Text Placeholder 3"/>
          <p:cNvSpPr>
            <a:spLocks noGrp="1"/>
          </p:cNvSpPr>
          <p:nvPr>
            <p:ph type="body" sz="quarter" idx="23" hasCustomPrompt="1"/>
          </p:nvPr>
        </p:nvSpPr>
        <p:spPr>
          <a:xfrm>
            <a:off x="2821773" y="9962933"/>
            <a:ext cx="5045866" cy="313595"/>
          </a:xfrm>
          <a:prstGeom prst="rect">
            <a:avLst/>
          </a:prstGeom>
        </p:spPr>
        <p:txBody>
          <a:bodyPr wrap="square" lIns="79081" tIns="79081" rIns="79081" bIns="79081">
            <a:spAutoFit/>
          </a:bodyPr>
          <a:lstStyle>
            <a:lvl1pPr marL="0" indent="0">
              <a:buNone/>
              <a:defRPr sz="1000">
                <a:solidFill>
                  <a:schemeClr val="tx1"/>
                </a:solidFill>
                <a:latin typeface="Times New Roman" panose="02020603050405020304" pitchFamily="18" charset="0"/>
                <a:cs typeface="Times New Roman" panose="02020603050405020304" pitchFamily="18" charset="0"/>
              </a:defRPr>
            </a:lvl1pPr>
            <a:lvl2pPr marL="514010" indent="-197695">
              <a:defRPr sz="900">
                <a:latin typeface="Trebuchet MS" pitchFamily="34" charset="0"/>
              </a:defRPr>
            </a:lvl2pPr>
            <a:lvl3pPr marL="711705" indent="-197695">
              <a:defRPr sz="900">
                <a:latin typeface="Trebuchet MS" pitchFamily="34" charset="0"/>
              </a:defRPr>
            </a:lvl3pPr>
            <a:lvl4pPr marL="929170" indent="-217465">
              <a:defRPr sz="900">
                <a:latin typeface="Trebuchet MS" pitchFamily="34" charset="0"/>
              </a:defRPr>
            </a:lvl4pPr>
            <a:lvl5pPr marL="1087327" indent="-158157">
              <a:defRPr sz="900">
                <a:latin typeface="Trebuchet MS" pitchFamily="34" charset="0"/>
              </a:defRPr>
            </a:lvl5pPr>
          </a:lstStyle>
          <a:p>
            <a:pPr lvl="0"/>
            <a:r>
              <a:rPr lang="en-US" dirty="0"/>
              <a:t>Enter your text here</a:t>
            </a:r>
          </a:p>
        </p:txBody>
      </p:sp>
      <p:sp>
        <p:nvSpPr>
          <p:cNvPr id="24" name="Text Placeholder 5"/>
          <p:cNvSpPr>
            <a:spLocks noGrp="1"/>
          </p:cNvSpPr>
          <p:nvPr>
            <p:ph type="body" sz="quarter" idx="24" hasCustomPrompt="1"/>
          </p:nvPr>
        </p:nvSpPr>
        <p:spPr>
          <a:xfrm>
            <a:off x="2821773" y="9684358"/>
            <a:ext cx="5045866" cy="279325"/>
          </a:xfrm>
          <a:prstGeom prst="rect">
            <a:avLst/>
          </a:prstGeom>
          <a:noFill/>
        </p:spPr>
        <p:txBody>
          <a:bodyPr wrap="square" lIns="31632" tIns="31632" rIns="31632" bIns="31632" anchor="ctr" anchorCtr="0">
            <a:spAutoFit/>
          </a:bodyPr>
          <a:lstStyle>
            <a:lvl1pPr marL="0" indent="0" algn="ctr">
              <a:buNone/>
              <a:defRPr sz="1400" b="1" u="sng" baseline="0">
                <a:solidFill>
                  <a:schemeClr val="tx1"/>
                </a:solidFill>
              </a:defRPr>
            </a:lvl1pPr>
          </a:lstStyle>
          <a:p>
            <a:pPr lvl="0"/>
            <a:r>
              <a:rPr lang="en-US" dirty="0"/>
              <a:t>(click to add)  RESULTS</a:t>
            </a:r>
          </a:p>
        </p:txBody>
      </p:sp>
      <p:sp>
        <p:nvSpPr>
          <p:cNvPr id="25" name="Text Placeholder 5"/>
          <p:cNvSpPr>
            <a:spLocks noGrp="1"/>
          </p:cNvSpPr>
          <p:nvPr>
            <p:ph type="body" sz="quarter" idx="25" hasCustomPrompt="1"/>
          </p:nvPr>
        </p:nvSpPr>
        <p:spPr>
          <a:xfrm>
            <a:off x="8018025" y="2421027"/>
            <a:ext cx="2446708" cy="279325"/>
          </a:xfrm>
          <a:prstGeom prst="rect">
            <a:avLst/>
          </a:prstGeom>
          <a:noFill/>
        </p:spPr>
        <p:txBody>
          <a:bodyPr wrap="square" lIns="31632" tIns="31632" rIns="31632" bIns="31632" anchor="ctr" anchorCtr="0">
            <a:spAutoFit/>
          </a:bodyPr>
          <a:lstStyle>
            <a:lvl1pPr marL="0" indent="0" algn="ctr">
              <a:buNone/>
              <a:tabLst/>
              <a:defRPr sz="1400" b="1" u="sng" baseline="0">
                <a:solidFill>
                  <a:schemeClr val="tx1"/>
                </a:solidFill>
              </a:defRPr>
            </a:lvl1pPr>
          </a:lstStyle>
          <a:p>
            <a:pPr lvl="0"/>
            <a:r>
              <a:rPr lang="en-US" dirty="0"/>
              <a:t>(click to add) CONCLUSIONS</a:t>
            </a:r>
          </a:p>
        </p:txBody>
      </p:sp>
      <p:sp>
        <p:nvSpPr>
          <p:cNvPr id="26" name="Text Placeholder 3"/>
          <p:cNvSpPr>
            <a:spLocks noGrp="1"/>
          </p:cNvSpPr>
          <p:nvPr>
            <p:ph type="body" sz="quarter" idx="26" hasCustomPrompt="1"/>
          </p:nvPr>
        </p:nvSpPr>
        <p:spPr>
          <a:xfrm>
            <a:off x="8018025" y="2699604"/>
            <a:ext cx="2446708" cy="313595"/>
          </a:xfrm>
          <a:prstGeom prst="rect">
            <a:avLst/>
          </a:prstGeom>
        </p:spPr>
        <p:txBody>
          <a:bodyPr wrap="square" lIns="79081" tIns="79081" rIns="79081" bIns="79081">
            <a:spAutoFit/>
          </a:bodyPr>
          <a:lstStyle>
            <a:lvl1pPr marL="0" indent="0">
              <a:buNone/>
              <a:defRPr sz="1000">
                <a:solidFill>
                  <a:schemeClr val="tx1"/>
                </a:solidFill>
                <a:latin typeface="Times New Roman" panose="02020603050405020304" pitchFamily="18" charset="0"/>
                <a:cs typeface="Times New Roman" panose="02020603050405020304" pitchFamily="18" charset="0"/>
              </a:defRPr>
            </a:lvl1pPr>
            <a:lvl2pPr marL="514010" indent="-197695">
              <a:defRPr sz="900">
                <a:latin typeface="Trebuchet MS" pitchFamily="34" charset="0"/>
              </a:defRPr>
            </a:lvl2pPr>
            <a:lvl3pPr marL="711705" indent="-197695">
              <a:defRPr sz="900">
                <a:latin typeface="Trebuchet MS" pitchFamily="34" charset="0"/>
              </a:defRPr>
            </a:lvl3pPr>
            <a:lvl4pPr marL="929170" indent="-217465">
              <a:defRPr sz="900">
                <a:latin typeface="Trebuchet MS" pitchFamily="34" charset="0"/>
              </a:defRPr>
            </a:lvl4pPr>
            <a:lvl5pPr marL="1087327" indent="-158157">
              <a:defRPr sz="900">
                <a:latin typeface="Trebuchet MS" pitchFamily="34" charset="0"/>
              </a:defRPr>
            </a:lvl5pPr>
          </a:lstStyle>
          <a:p>
            <a:pPr lvl="0"/>
            <a:r>
              <a:rPr lang="en-US" dirty="0"/>
              <a:t>Enter your text here</a:t>
            </a:r>
          </a:p>
        </p:txBody>
      </p:sp>
      <p:sp>
        <p:nvSpPr>
          <p:cNvPr id="27" name="Text Placeholder 5"/>
          <p:cNvSpPr>
            <a:spLocks noGrp="1"/>
          </p:cNvSpPr>
          <p:nvPr>
            <p:ph type="body" sz="quarter" idx="27" hasCustomPrompt="1"/>
          </p:nvPr>
        </p:nvSpPr>
        <p:spPr>
          <a:xfrm>
            <a:off x="8016639" y="6559226"/>
            <a:ext cx="2446708" cy="279325"/>
          </a:xfrm>
          <a:prstGeom prst="rect">
            <a:avLst/>
          </a:prstGeom>
          <a:noFill/>
        </p:spPr>
        <p:txBody>
          <a:bodyPr wrap="square" lIns="31632" tIns="31632" rIns="31632" bIns="31632" anchor="ctr" anchorCtr="0">
            <a:spAutoFit/>
          </a:bodyPr>
          <a:lstStyle>
            <a:lvl1pPr marL="0" indent="0" algn="ctr">
              <a:buNone/>
              <a:defRPr sz="1400" b="1" u="sng" baseline="0">
                <a:solidFill>
                  <a:schemeClr val="tx1"/>
                </a:solidFill>
              </a:defRPr>
            </a:lvl1pPr>
          </a:lstStyle>
          <a:p>
            <a:pPr lvl="0"/>
            <a:r>
              <a:rPr lang="en-US" dirty="0"/>
              <a:t>(click to add) REFERENCES</a:t>
            </a:r>
          </a:p>
        </p:txBody>
      </p:sp>
      <p:sp>
        <p:nvSpPr>
          <p:cNvPr id="28" name="Text Placeholder 3"/>
          <p:cNvSpPr>
            <a:spLocks noGrp="1"/>
          </p:cNvSpPr>
          <p:nvPr>
            <p:ph type="body" sz="quarter" idx="28" hasCustomPrompt="1"/>
          </p:nvPr>
        </p:nvSpPr>
        <p:spPr>
          <a:xfrm>
            <a:off x="8032330" y="6837801"/>
            <a:ext cx="2428950" cy="313595"/>
          </a:xfrm>
          <a:prstGeom prst="rect">
            <a:avLst/>
          </a:prstGeom>
        </p:spPr>
        <p:txBody>
          <a:bodyPr wrap="square" lIns="79081" tIns="79081" rIns="79081" bIns="79081">
            <a:spAutoFit/>
          </a:bodyPr>
          <a:lstStyle>
            <a:lvl1pPr marL="0" indent="0">
              <a:buNone/>
              <a:defRPr sz="1000">
                <a:solidFill>
                  <a:schemeClr val="tx1"/>
                </a:solidFill>
                <a:latin typeface="Times New Roman" panose="02020603050405020304" pitchFamily="18" charset="0"/>
                <a:cs typeface="Times New Roman" panose="02020603050405020304" pitchFamily="18" charset="0"/>
              </a:defRPr>
            </a:lvl1pPr>
            <a:lvl2pPr marL="514010" indent="-197695">
              <a:defRPr sz="900">
                <a:latin typeface="Trebuchet MS" pitchFamily="34" charset="0"/>
              </a:defRPr>
            </a:lvl2pPr>
            <a:lvl3pPr marL="711705" indent="-197695">
              <a:defRPr sz="900">
                <a:latin typeface="Trebuchet MS" pitchFamily="34" charset="0"/>
              </a:defRPr>
            </a:lvl3pPr>
            <a:lvl4pPr marL="929170" indent="-217465">
              <a:defRPr sz="900">
                <a:latin typeface="Trebuchet MS" pitchFamily="34" charset="0"/>
              </a:defRPr>
            </a:lvl4pPr>
            <a:lvl5pPr marL="1087327" indent="-158157">
              <a:defRPr sz="900">
                <a:latin typeface="Trebuchet MS" pitchFamily="34" charset="0"/>
              </a:defRPr>
            </a:lvl5pPr>
          </a:lstStyle>
          <a:p>
            <a:pPr lvl="0"/>
            <a:r>
              <a:rPr lang="en-US" dirty="0"/>
              <a:t>Enter your text here</a:t>
            </a:r>
          </a:p>
        </p:txBody>
      </p:sp>
      <p:sp>
        <p:nvSpPr>
          <p:cNvPr id="29" name="Text Placeholder 5"/>
          <p:cNvSpPr>
            <a:spLocks noGrp="1"/>
          </p:cNvSpPr>
          <p:nvPr>
            <p:ph type="body" sz="quarter" idx="29" hasCustomPrompt="1"/>
          </p:nvPr>
        </p:nvSpPr>
        <p:spPr>
          <a:xfrm>
            <a:off x="8018025" y="12012966"/>
            <a:ext cx="2446708" cy="279325"/>
          </a:xfrm>
          <a:prstGeom prst="rect">
            <a:avLst/>
          </a:prstGeom>
          <a:noFill/>
        </p:spPr>
        <p:txBody>
          <a:bodyPr wrap="square" lIns="31632" tIns="31632" rIns="31632" bIns="31632" anchor="ctr" anchorCtr="0">
            <a:spAutoFit/>
          </a:bodyPr>
          <a:lstStyle>
            <a:lvl1pPr marL="0" indent="0" algn="ctr">
              <a:buNone/>
              <a:defRPr sz="1400" b="1" u="sng" baseline="0">
                <a:solidFill>
                  <a:schemeClr val="tx1"/>
                </a:solidFill>
              </a:defRPr>
            </a:lvl1pPr>
          </a:lstStyle>
          <a:p>
            <a:pPr lvl="0"/>
            <a:r>
              <a:rPr lang="en-US" dirty="0"/>
              <a:t>(click to add)  CONTACT</a:t>
            </a:r>
          </a:p>
        </p:txBody>
      </p:sp>
      <p:sp>
        <p:nvSpPr>
          <p:cNvPr id="30" name="Text Placeholder 3"/>
          <p:cNvSpPr>
            <a:spLocks noGrp="1"/>
          </p:cNvSpPr>
          <p:nvPr>
            <p:ph type="body" sz="quarter" idx="30" hasCustomPrompt="1"/>
          </p:nvPr>
        </p:nvSpPr>
        <p:spPr>
          <a:xfrm>
            <a:off x="8013347" y="12318865"/>
            <a:ext cx="2447933" cy="313595"/>
          </a:xfrm>
          <a:prstGeom prst="rect">
            <a:avLst/>
          </a:prstGeom>
        </p:spPr>
        <p:txBody>
          <a:bodyPr wrap="square" lIns="79081" tIns="79081" rIns="79081" bIns="79081">
            <a:spAutoFit/>
          </a:bodyPr>
          <a:lstStyle>
            <a:lvl1pPr marL="0" indent="0">
              <a:buNone/>
              <a:defRPr sz="1000">
                <a:solidFill>
                  <a:schemeClr val="tx1"/>
                </a:solidFill>
                <a:latin typeface="Times New Roman" panose="02020603050405020304" pitchFamily="18" charset="0"/>
                <a:cs typeface="Times New Roman" panose="02020603050405020304" pitchFamily="18" charset="0"/>
              </a:defRPr>
            </a:lvl1pPr>
            <a:lvl2pPr marL="514010" indent="-197695">
              <a:defRPr sz="900">
                <a:latin typeface="Trebuchet MS" pitchFamily="34" charset="0"/>
              </a:defRPr>
            </a:lvl2pPr>
            <a:lvl3pPr marL="711705" indent="-197695">
              <a:defRPr sz="900">
                <a:latin typeface="Trebuchet MS" pitchFamily="34" charset="0"/>
              </a:defRPr>
            </a:lvl3pPr>
            <a:lvl4pPr marL="929170" indent="-217465">
              <a:defRPr sz="900">
                <a:latin typeface="Trebuchet MS" pitchFamily="34" charset="0"/>
              </a:defRPr>
            </a:lvl4pPr>
            <a:lvl5pPr marL="1087327" indent="-158157">
              <a:defRPr sz="900">
                <a:latin typeface="Trebuchet MS" pitchFamily="34" charset="0"/>
              </a:defRPr>
            </a:lvl5pPr>
          </a:lstStyle>
          <a:p>
            <a:pPr lvl="0"/>
            <a:r>
              <a:rPr lang="en-US" dirty="0"/>
              <a:t>Enter your text here</a:t>
            </a:r>
          </a:p>
        </p:txBody>
      </p:sp>
      <p:sp>
        <p:nvSpPr>
          <p:cNvPr id="36" name="Text Placeholder 76"/>
          <p:cNvSpPr>
            <a:spLocks noGrp="1"/>
          </p:cNvSpPr>
          <p:nvPr>
            <p:ph type="body" sz="quarter" idx="153" hasCustomPrompt="1"/>
          </p:nvPr>
        </p:nvSpPr>
        <p:spPr>
          <a:xfrm>
            <a:off x="1444290" y="292709"/>
            <a:ext cx="7800060" cy="942613"/>
          </a:xfrm>
          <a:prstGeom prst="rect">
            <a:avLst/>
          </a:prstGeom>
        </p:spPr>
        <p:txBody>
          <a:bodyPr lIns="27322" tIns="13661" rIns="27322" bIns="13661" anchor="t" anchorCtr="1">
            <a:normAutofit/>
          </a:bodyPr>
          <a:lstStyle>
            <a:lvl1pPr marL="0" indent="0" algn="ctr">
              <a:buFontTx/>
              <a:buNone/>
              <a:defRPr sz="4800" b="1">
                <a:solidFill>
                  <a:schemeClr val="bg1"/>
                </a:solidFill>
                <a:latin typeface="+mj-lt"/>
              </a:defRPr>
            </a:lvl1pPr>
            <a:lvl2pPr>
              <a:buFontTx/>
              <a:buNone/>
              <a:defRPr sz="2200"/>
            </a:lvl2pPr>
            <a:lvl3pPr>
              <a:buFontTx/>
              <a:buNone/>
              <a:defRPr sz="2200"/>
            </a:lvl3pPr>
            <a:lvl4pPr>
              <a:buFontTx/>
              <a:buNone/>
              <a:defRPr sz="2200"/>
            </a:lvl4pPr>
            <a:lvl5pPr>
              <a:buFontTx/>
              <a:buNone/>
              <a:defRPr sz="2200"/>
            </a:lvl5pPr>
          </a:lstStyle>
          <a:p>
            <a:pPr lvl="0"/>
            <a:r>
              <a:rPr lang="en-US" dirty="0" err="1"/>
              <a:t>Onderzoeksprogramma</a:t>
            </a:r>
            <a:r>
              <a:rPr lang="en-US" dirty="0"/>
              <a:t> 2019</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336675" y="2474913"/>
            <a:ext cx="8015288" cy="5265737"/>
          </a:xfrm>
        </p:spPr>
        <p:txBody>
          <a:bodyPr anchor="b"/>
          <a:lstStyle>
            <a:lvl1pPr algn="ctr">
              <a:defRPr sz="6000"/>
            </a:lvl1pPr>
          </a:lstStyle>
          <a:p>
            <a:r>
              <a:rPr lang="nl-NL"/>
              <a:t>Klik om de stijl te bewerken</a:t>
            </a:r>
          </a:p>
        </p:txBody>
      </p:sp>
      <p:sp>
        <p:nvSpPr>
          <p:cNvPr id="3" name="Ondertitel 2"/>
          <p:cNvSpPr>
            <a:spLocks noGrp="1"/>
          </p:cNvSpPr>
          <p:nvPr>
            <p:ph type="subTitle" idx="1"/>
          </p:nvPr>
        </p:nvSpPr>
        <p:spPr>
          <a:xfrm>
            <a:off x="1336675" y="7943850"/>
            <a:ext cx="8015288" cy="3651250"/>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p>
        </p:txBody>
      </p:sp>
      <p:sp>
        <p:nvSpPr>
          <p:cNvPr id="4" name="Tijdelijke aanduiding voor datum 3"/>
          <p:cNvSpPr>
            <a:spLocks noGrp="1"/>
          </p:cNvSpPr>
          <p:nvPr>
            <p:ph type="dt" sz="half" idx="10"/>
          </p:nvPr>
        </p:nvSpPr>
        <p:spPr/>
        <p:txBody>
          <a:bodyPr/>
          <a:lstStyle/>
          <a:p>
            <a:fld id="{C5B8C7C7-72B6-4E2F-96C3-7A428D34AD63}" type="datetimeFigureOut">
              <a:rPr lang="nl-NL" smtClean="0"/>
              <a:t>24-2-2021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F71DE825-89D0-41D5-BF66-8E58FCBD7414}" type="slidenum">
              <a:rPr lang="nl-NL" smtClean="0"/>
              <a:t>‹nr.›</a:t>
            </a:fld>
            <a:endParaRPr lang="nl-NL"/>
          </a:p>
        </p:txBody>
      </p:sp>
    </p:spTree>
    <p:extLst>
      <p:ext uri="{BB962C8B-B14F-4D97-AF65-F5344CB8AC3E}">
        <p14:creationId xmlns:p14="http://schemas.microsoft.com/office/powerpoint/2010/main" val="14021470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C5B8C7C7-72B6-4E2F-96C3-7A428D34AD63}" type="datetimeFigureOut">
              <a:rPr lang="nl-NL" smtClean="0"/>
              <a:t>24-2-2021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F71DE825-89D0-41D5-BF66-8E58FCBD7414}" type="slidenum">
              <a:rPr lang="nl-NL" smtClean="0"/>
              <a:t>‹nr.›</a:t>
            </a:fld>
            <a:endParaRPr lang="nl-NL"/>
          </a:p>
        </p:txBody>
      </p:sp>
    </p:spTree>
    <p:extLst>
      <p:ext uri="{BB962C8B-B14F-4D97-AF65-F5344CB8AC3E}">
        <p14:creationId xmlns:p14="http://schemas.microsoft.com/office/powerpoint/2010/main" val="2476378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8663" y="3770313"/>
            <a:ext cx="9220200" cy="6291262"/>
          </a:xfrm>
        </p:spPr>
        <p:txBody>
          <a:bodyPr anchor="b"/>
          <a:lstStyle>
            <a:lvl1pPr>
              <a:defRPr sz="6000"/>
            </a:lvl1pPr>
          </a:lstStyle>
          <a:p>
            <a:r>
              <a:rPr lang="nl-NL"/>
              <a:t>Klik om de stijl te bewerken</a:t>
            </a:r>
          </a:p>
        </p:txBody>
      </p:sp>
      <p:sp>
        <p:nvSpPr>
          <p:cNvPr id="3" name="Tijdelijke aanduiding voor tekst 2"/>
          <p:cNvSpPr>
            <a:spLocks noGrp="1"/>
          </p:cNvSpPr>
          <p:nvPr>
            <p:ph type="body" idx="1"/>
          </p:nvPr>
        </p:nvSpPr>
        <p:spPr>
          <a:xfrm>
            <a:off x="728663" y="10121900"/>
            <a:ext cx="9220200" cy="3308350"/>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 om de modelstijlen te bewerken</a:t>
            </a:r>
          </a:p>
        </p:txBody>
      </p:sp>
      <p:sp>
        <p:nvSpPr>
          <p:cNvPr id="4" name="Tijdelijke aanduiding voor datum 3"/>
          <p:cNvSpPr>
            <a:spLocks noGrp="1"/>
          </p:cNvSpPr>
          <p:nvPr>
            <p:ph type="dt" sz="half" idx="10"/>
          </p:nvPr>
        </p:nvSpPr>
        <p:spPr/>
        <p:txBody>
          <a:bodyPr/>
          <a:lstStyle/>
          <a:p>
            <a:fld id="{C5B8C7C7-72B6-4E2F-96C3-7A428D34AD63}" type="datetimeFigureOut">
              <a:rPr lang="nl-NL" smtClean="0"/>
              <a:t>24-2-2021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F71DE825-89D0-41D5-BF66-8E58FCBD7414}" type="slidenum">
              <a:rPr lang="nl-NL" smtClean="0"/>
              <a:t>‹nr.›</a:t>
            </a:fld>
            <a:endParaRPr lang="nl-NL"/>
          </a:p>
        </p:txBody>
      </p:sp>
    </p:spTree>
    <p:extLst>
      <p:ext uri="{BB962C8B-B14F-4D97-AF65-F5344CB8AC3E}">
        <p14:creationId xmlns:p14="http://schemas.microsoft.com/office/powerpoint/2010/main" val="30605068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735013" y="4025900"/>
            <a:ext cx="4532312" cy="959643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5419725" y="4025900"/>
            <a:ext cx="4533900" cy="959643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p:cNvSpPr>
            <a:spLocks noGrp="1"/>
          </p:cNvSpPr>
          <p:nvPr>
            <p:ph type="dt" sz="half" idx="10"/>
          </p:nvPr>
        </p:nvSpPr>
        <p:spPr/>
        <p:txBody>
          <a:bodyPr/>
          <a:lstStyle/>
          <a:p>
            <a:fld id="{C5B8C7C7-72B6-4E2F-96C3-7A428D34AD63}" type="datetimeFigureOut">
              <a:rPr lang="nl-NL" smtClean="0"/>
              <a:t>24-2-2021</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F71DE825-89D0-41D5-BF66-8E58FCBD7414}" type="slidenum">
              <a:rPr lang="nl-NL" smtClean="0"/>
              <a:t>‹nr.›</a:t>
            </a:fld>
            <a:endParaRPr lang="nl-NL"/>
          </a:p>
        </p:txBody>
      </p:sp>
    </p:spTree>
    <p:extLst>
      <p:ext uri="{BB962C8B-B14F-4D97-AF65-F5344CB8AC3E}">
        <p14:creationId xmlns:p14="http://schemas.microsoft.com/office/powerpoint/2010/main" val="32423627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736600" y="804863"/>
            <a:ext cx="9218613" cy="2924175"/>
          </a:xfrm>
        </p:spPr>
        <p:txBody>
          <a:bodyPr/>
          <a:lstStyle/>
          <a:p>
            <a:r>
              <a:rPr lang="nl-NL"/>
              <a:t>Klik om de stijl te bewerken</a:t>
            </a:r>
          </a:p>
        </p:txBody>
      </p:sp>
      <p:sp>
        <p:nvSpPr>
          <p:cNvPr id="3" name="Tijdelijke aanduiding voor tekst 2"/>
          <p:cNvSpPr>
            <a:spLocks noGrp="1"/>
          </p:cNvSpPr>
          <p:nvPr>
            <p:ph type="body" idx="1"/>
          </p:nvPr>
        </p:nvSpPr>
        <p:spPr>
          <a:xfrm>
            <a:off x="736600" y="3706813"/>
            <a:ext cx="4521200" cy="18176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736600" y="5524500"/>
            <a:ext cx="4521200" cy="8126413"/>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5411788" y="3706813"/>
            <a:ext cx="4543425" cy="18176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5411788" y="5524500"/>
            <a:ext cx="4543425" cy="8126413"/>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p>
            <a:fld id="{C5B8C7C7-72B6-4E2F-96C3-7A428D34AD63}" type="datetimeFigureOut">
              <a:rPr lang="nl-NL" smtClean="0"/>
              <a:t>24-2-2021</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F71DE825-89D0-41D5-BF66-8E58FCBD7414}" type="slidenum">
              <a:rPr lang="nl-NL" smtClean="0"/>
              <a:t>‹nr.›</a:t>
            </a:fld>
            <a:endParaRPr lang="nl-NL"/>
          </a:p>
        </p:txBody>
      </p:sp>
    </p:spTree>
    <p:extLst>
      <p:ext uri="{BB962C8B-B14F-4D97-AF65-F5344CB8AC3E}">
        <p14:creationId xmlns:p14="http://schemas.microsoft.com/office/powerpoint/2010/main" val="30601284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datum 2"/>
          <p:cNvSpPr>
            <a:spLocks noGrp="1"/>
          </p:cNvSpPr>
          <p:nvPr>
            <p:ph type="dt" sz="half" idx="10"/>
          </p:nvPr>
        </p:nvSpPr>
        <p:spPr/>
        <p:txBody>
          <a:bodyPr/>
          <a:lstStyle/>
          <a:p>
            <a:fld id="{C5B8C7C7-72B6-4E2F-96C3-7A428D34AD63}" type="datetimeFigureOut">
              <a:rPr lang="nl-NL" smtClean="0"/>
              <a:t>24-2-2021</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F71DE825-89D0-41D5-BF66-8E58FCBD7414}" type="slidenum">
              <a:rPr lang="nl-NL" smtClean="0"/>
              <a:t>‹nr.›</a:t>
            </a:fld>
            <a:endParaRPr lang="nl-NL"/>
          </a:p>
        </p:txBody>
      </p:sp>
    </p:spTree>
    <p:extLst>
      <p:ext uri="{BB962C8B-B14F-4D97-AF65-F5344CB8AC3E}">
        <p14:creationId xmlns:p14="http://schemas.microsoft.com/office/powerpoint/2010/main" val="12282606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C5B8C7C7-72B6-4E2F-96C3-7A428D34AD63}" type="datetimeFigureOut">
              <a:rPr lang="nl-NL" smtClean="0"/>
              <a:t>24-2-2021</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F71DE825-89D0-41D5-BF66-8E58FCBD7414}" type="slidenum">
              <a:rPr lang="nl-NL" smtClean="0"/>
              <a:t>‹nr.›</a:t>
            </a:fld>
            <a:endParaRPr lang="nl-NL"/>
          </a:p>
        </p:txBody>
      </p:sp>
    </p:spTree>
    <p:extLst>
      <p:ext uri="{BB962C8B-B14F-4D97-AF65-F5344CB8AC3E}">
        <p14:creationId xmlns:p14="http://schemas.microsoft.com/office/powerpoint/2010/main" val="406911457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0.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theme" Target="../theme/theme3.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44" name="Group 43"/>
          <p:cNvGrpSpPr/>
          <p:nvPr userDrawn="1"/>
        </p:nvGrpSpPr>
        <p:grpSpPr>
          <a:xfrm>
            <a:off x="-14057" y="0"/>
            <a:ext cx="10698114" cy="2163818"/>
            <a:chOff x="-14192" y="1382"/>
            <a:chExt cx="27451941" cy="4572641"/>
          </a:xfrm>
        </p:grpSpPr>
        <p:sp>
          <p:nvSpPr>
            <p:cNvPr id="45" name="Rectangle 16"/>
            <p:cNvSpPr/>
            <p:nvPr userDrawn="1"/>
          </p:nvSpPr>
          <p:spPr>
            <a:xfrm>
              <a:off x="4001" y="707797"/>
              <a:ext cx="27429212" cy="3866226"/>
            </a:xfrm>
            <a:custGeom>
              <a:avLst/>
              <a:gdLst>
                <a:gd name="connsiteX0" fmla="*/ 0 w 43891200"/>
                <a:gd name="connsiteY0" fmla="*/ 0 h 7027483"/>
                <a:gd name="connsiteX1" fmla="*/ 43891200 w 43891200"/>
                <a:gd name="connsiteY1" fmla="*/ 0 h 7027483"/>
                <a:gd name="connsiteX2" fmla="*/ 43891200 w 43891200"/>
                <a:gd name="connsiteY2" fmla="*/ 7027483 h 7027483"/>
                <a:gd name="connsiteX3" fmla="*/ 0 w 43891200"/>
                <a:gd name="connsiteY3" fmla="*/ 7027483 h 7027483"/>
                <a:gd name="connsiteX4" fmla="*/ 0 w 43891200"/>
                <a:gd name="connsiteY4"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617527 w 43891200"/>
                <a:gd name="connsiteY3" fmla="*/ 6999261 h 7027483"/>
                <a:gd name="connsiteX4" fmla="*/ 0 w 43891200"/>
                <a:gd name="connsiteY4" fmla="*/ 702748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0 w 43891200"/>
                <a:gd name="connsiteY4" fmla="*/ 702748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100503"/>
                <a:gd name="connsiteX1" fmla="*/ 43891200 w 43891200"/>
                <a:gd name="connsiteY1" fmla="*/ 0 h 7100503"/>
                <a:gd name="connsiteX2" fmla="*/ 43891200 w 43891200"/>
                <a:gd name="connsiteY2" fmla="*/ 7027483 h 7100503"/>
                <a:gd name="connsiteX3" fmla="*/ 21448200 w 43891200"/>
                <a:gd name="connsiteY3" fmla="*/ 3838305 h 7100503"/>
                <a:gd name="connsiteX4" fmla="*/ 28221 w 43891200"/>
                <a:gd name="connsiteY4" fmla="*/ 6688809 h 7100503"/>
                <a:gd name="connsiteX5" fmla="*/ 0 w 43891200"/>
                <a:gd name="connsiteY5" fmla="*/ 0 h 7100503"/>
                <a:gd name="connsiteX0" fmla="*/ 0 w 43891200"/>
                <a:gd name="connsiteY0" fmla="*/ 0 h 7100503"/>
                <a:gd name="connsiteX1" fmla="*/ 43891200 w 43891200"/>
                <a:gd name="connsiteY1" fmla="*/ 0 h 7100503"/>
                <a:gd name="connsiteX2" fmla="*/ 43891200 w 43891200"/>
                <a:gd name="connsiteY2" fmla="*/ 7027483 h 7100503"/>
                <a:gd name="connsiteX3" fmla="*/ 21448200 w 43891200"/>
                <a:gd name="connsiteY3" fmla="*/ 3838305 h 7100503"/>
                <a:gd name="connsiteX4" fmla="*/ 28221 w 43891200"/>
                <a:gd name="connsiteY4" fmla="*/ 6688809 h 7100503"/>
                <a:gd name="connsiteX5" fmla="*/ 0 w 43891200"/>
                <a:gd name="connsiteY5" fmla="*/ 0 h 710050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84664 w 43891200"/>
                <a:gd name="connsiteY4" fmla="*/ 553167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532864 w 43891200"/>
                <a:gd name="connsiteY3" fmla="*/ 3330294 h 7027483"/>
                <a:gd name="connsiteX4" fmla="*/ 84664 w 43891200"/>
                <a:gd name="connsiteY4" fmla="*/ 553167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589306 w 43891200"/>
                <a:gd name="connsiteY3" fmla="*/ 3104512 h 7027483"/>
                <a:gd name="connsiteX4" fmla="*/ 84664 w 43891200"/>
                <a:gd name="connsiteY4" fmla="*/ 553167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589306 w 43891200"/>
                <a:gd name="connsiteY3" fmla="*/ 3104512 h 7027483"/>
                <a:gd name="connsiteX4" fmla="*/ 84664 w 43891200"/>
                <a:gd name="connsiteY4" fmla="*/ 5531673 h 7027483"/>
                <a:gd name="connsiteX5" fmla="*/ 0 w 43891200"/>
                <a:gd name="connsiteY5" fmla="*/ 0 h 7027483"/>
                <a:gd name="connsiteX0" fmla="*/ 0 w 43891200"/>
                <a:gd name="connsiteY0" fmla="*/ 0 h 7272584"/>
                <a:gd name="connsiteX1" fmla="*/ 43891200 w 43891200"/>
                <a:gd name="connsiteY1" fmla="*/ 0 h 7272584"/>
                <a:gd name="connsiteX2" fmla="*/ 43891200 w 43891200"/>
                <a:gd name="connsiteY2" fmla="*/ 7027483 h 7272584"/>
                <a:gd name="connsiteX3" fmla="*/ 37534349 w 43891200"/>
                <a:gd name="connsiteY3" fmla="*/ 5432466 h 7272584"/>
                <a:gd name="connsiteX4" fmla="*/ 21589306 w 43891200"/>
                <a:gd name="connsiteY4" fmla="*/ 3104512 h 7272584"/>
                <a:gd name="connsiteX5" fmla="*/ 84664 w 43891200"/>
                <a:gd name="connsiteY5" fmla="*/ 5531673 h 7272584"/>
                <a:gd name="connsiteX6" fmla="*/ 0 w 43891200"/>
                <a:gd name="connsiteY6" fmla="*/ 0 h 7272584"/>
                <a:gd name="connsiteX0" fmla="*/ 0 w 43891200"/>
                <a:gd name="connsiteY0" fmla="*/ 0 h 7027483"/>
                <a:gd name="connsiteX1" fmla="*/ 43891200 w 43891200"/>
                <a:gd name="connsiteY1" fmla="*/ 0 h 7027483"/>
                <a:gd name="connsiteX2" fmla="*/ 43891200 w 43891200"/>
                <a:gd name="connsiteY2" fmla="*/ 7027483 h 7027483"/>
                <a:gd name="connsiteX3" fmla="*/ 37534349 w 43891200"/>
                <a:gd name="connsiteY3" fmla="*/ 5432466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423313 w 43891200"/>
                <a:gd name="connsiteY4" fmla="*/ 3012175 h 7027483"/>
                <a:gd name="connsiteX5" fmla="*/ 84664 w 43891200"/>
                <a:gd name="connsiteY5" fmla="*/ 5531673 h 7027483"/>
                <a:gd name="connsiteX6" fmla="*/ 0 w 43891200"/>
                <a:gd name="connsiteY6" fmla="*/ 0 h 7027483"/>
                <a:gd name="connsiteX0" fmla="*/ 0 w 43891200"/>
                <a:gd name="connsiteY0" fmla="*/ 0 h 6029592"/>
                <a:gd name="connsiteX1" fmla="*/ 43891200 w 43891200"/>
                <a:gd name="connsiteY1" fmla="*/ 0 h 6029592"/>
                <a:gd name="connsiteX2" fmla="*/ 43852760 w 43891200"/>
                <a:gd name="connsiteY2" fmla="*/ 6029592 h 6029592"/>
                <a:gd name="connsiteX3" fmla="*/ 37534347 w 43891200"/>
                <a:gd name="connsiteY3" fmla="*/ 5179307 h 6029592"/>
                <a:gd name="connsiteX4" fmla="*/ 21423313 w 43891200"/>
                <a:gd name="connsiteY4" fmla="*/ 3012175 h 6029592"/>
                <a:gd name="connsiteX5" fmla="*/ 84664 w 43891200"/>
                <a:gd name="connsiteY5" fmla="*/ 5531673 h 6029592"/>
                <a:gd name="connsiteX6" fmla="*/ 0 w 43891200"/>
                <a:gd name="connsiteY6" fmla="*/ 0 h 6029592"/>
                <a:gd name="connsiteX0" fmla="*/ 0 w 43891200"/>
                <a:gd name="connsiteY0" fmla="*/ 0 h 6029592"/>
                <a:gd name="connsiteX1" fmla="*/ 43891200 w 43891200"/>
                <a:gd name="connsiteY1" fmla="*/ 0 h 6029592"/>
                <a:gd name="connsiteX2" fmla="*/ 43852760 w 43891200"/>
                <a:gd name="connsiteY2" fmla="*/ 6029592 h 6029592"/>
                <a:gd name="connsiteX3" fmla="*/ 36342689 w 43891200"/>
                <a:gd name="connsiteY3" fmla="*/ 4466527 h 6029592"/>
                <a:gd name="connsiteX4" fmla="*/ 21423313 w 43891200"/>
                <a:gd name="connsiteY4" fmla="*/ 3012175 h 6029592"/>
                <a:gd name="connsiteX5" fmla="*/ 84664 w 43891200"/>
                <a:gd name="connsiteY5" fmla="*/ 5531673 h 6029592"/>
                <a:gd name="connsiteX6" fmla="*/ 0 w 43891200"/>
                <a:gd name="connsiteY6" fmla="*/ 0 h 6029592"/>
                <a:gd name="connsiteX0" fmla="*/ 0 w 43891200"/>
                <a:gd name="connsiteY0" fmla="*/ 0 h 6079664"/>
                <a:gd name="connsiteX1" fmla="*/ 43891200 w 43891200"/>
                <a:gd name="connsiteY1" fmla="*/ 0 h 6079664"/>
                <a:gd name="connsiteX2" fmla="*/ 43852760 w 43891200"/>
                <a:gd name="connsiteY2" fmla="*/ 6029592 h 6079664"/>
                <a:gd name="connsiteX3" fmla="*/ 21423313 w 43891200"/>
                <a:gd name="connsiteY3" fmla="*/ 3012175 h 6079664"/>
                <a:gd name="connsiteX4" fmla="*/ 84664 w 43891200"/>
                <a:gd name="connsiteY4" fmla="*/ 5531673 h 6079664"/>
                <a:gd name="connsiteX5" fmla="*/ 0 w 43891200"/>
                <a:gd name="connsiteY5" fmla="*/ 0 h 6079664"/>
                <a:gd name="connsiteX0" fmla="*/ 0 w 43891200"/>
                <a:gd name="connsiteY0" fmla="*/ 0 h 6029592"/>
                <a:gd name="connsiteX1" fmla="*/ 43891200 w 43891200"/>
                <a:gd name="connsiteY1" fmla="*/ 0 h 6029592"/>
                <a:gd name="connsiteX2" fmla="*/ 43852760 w 43891200"/>
                <a:gd name="connsiteY2" fmla="*/ 6029592 h 6029592"/>
                <a:gd name="connsiteX3" fmla="*/ 21423313 w 43891200"/>
                <a:gd name="connsiteY3" fmla="*/ 3012175 h 6029592"/>
                <a:gd name="connsiteX4" fmla="*/ 84664 w 43891200"/>
                <a:gd name="connsiteY4" fmla="*/ 5531673 h 6029592"/>
                <a:gd name="connsiteX5" fmla="*/ 0 w 43891200"/>
                <a:gd name="connsiteY5" fmla="*/ 0 h 6029592"/>
                <a:gd name="connsiteX0" fmla="*/ 0 w 43891200"/>
                <a:gd name="connsiteY0" fmla="*/ 0 h 6029592"/>
                <a:gd name="connsiteX1" fmla="*/ 43891200 w 43891200"/>
                <a:gd name="connsiteY1" fmla="*/ 0 h 6029592"/>
                <a:gd name="connsiteX2" fmla="*/ 43852760 w 43891200"/>
                <a:gd name="connsiteY2" fmla="*/ 6029592 h 6029592"/>
                <a:gd name="connsiteX3" fmla="*/ 21423313 w 43891200"/>
                <a:gd name="connsiteY3" fmla="*/ 3012175 h 6029592"/>
                <a:gd name="connsiteX4" fmla="*/ 84664 w 43891200"/>
                <a:gd name="connsiteY4" fmla="*/ 5531673 h 6029592"/>
                <a:gd name="connsiteX5" fmla="*/ 0 w 43891200"/>
                <a:gd name="connsiteY5" fmla="*/ 0 h 6029592"/>
                <a:gd name="connsiteX0" fmla="*/ 0 w 43891200"/>
                <a:gd name="connsiteY0" fmla="*/ 0 h 5887037"/>
                <a:gd name="connsiteX1" fmla="*/ 43891200 w 43891200"/>
                <a:gd name="connsiteY1" fmla="*/ 0 h 5887037"/>
                <a:gd name="connsiteX2" fmla="*/ 43814321 w 43891200"/>
                <a:gd name="connsiteY2" fmla="*/ 5887037 h 5887037"/>
                <a:gd name="connsiteX3" fmla="*/ 21423313 w 43891200"/>
                <a:gd name="connsiteY3" fmla="*/ 3012175 h 5887037"/>
                <a:gd name="connsiteX4" fmla="*/ 84664 w 43891200"/>
                <a:gd name="connsiteY4" fmla="*/ 5531673 h 5887037"/>
                <a:gd name="connsiteX5" fmla="*/ 0 w 43891200"/>
                <a:gd name="connsiteY5" fmla="*/ 0 h 5887037"/>
                <a:gd name="connsiteX0" fmla="*/ 0 w 43891200"/>
                <a:gd name="connsiteY0" fmla="*/ 0 h 5745966"/>
                <a:gd name="connsiteX1" fmla="*/ 43891200 w 43891200"/>
                <a:gd name="connsiteY1" fmla="*/ 0 h 5745966"/>
                <a:gd name="connsiteX2" fmla="*/ 43814319 w 43891200"/>
                <a:gd name="connsiteY2" fmla="*/ 5745966 h 5745966"/>
                <a:gd name="connsiteX3" fmla="*/ 21423313 w 43891200"/>
                <a:gd name="connsiteY3" fmla="*/ 3012175 h 5745966"/>
                <a:gd name="connsiteX4" fmla="*/ 84664 w 43891200"/>
                <a:gd name="connsiteY4" fmla="*/ 5531673 h 5745966"/>
                <a:gd name="connsiteX5" fmla="*/ 0 w 43891200"/>
                <a:gd name="connsiteY5" fmla="*/ 0 h 5745966"/>
                <a:gd name="connsiteX0" fmla="*/ 0 w 43891200"/>
                <a:gd name="connsiteY0" fmla="*/ 0 h 5774180"/>
                <a:gd name="connsiteX1" fmla="*/ 43891200 w 43891200"/>
                <a:gd name="connsiteY1" fmla="*/ 0 h 5774180"/>
                <a:gd name="connsiteX2" fmla="*/ 43814319 w 43891200"/>
                <a:gd name="connsiteY2" fmla="*/ 5774180 h 5774180"/>
                <a:gd name="connsiteX3" fmla="*/ 21423313 w 43891200"/>
                <a:gd name="connsiteY3" fmla="*/ 3012175 h 5774180"/>
                <a:gd name="connsiteX4" fmla="*/ 84664 w 43891200"/>
                <a:gd name="connsiteY4" fmla="*/ 5531673 h 5774180"/>
                <a:gd name="connsiteX5" fmla="*/ 0 w 43891200"/>
                <a:gd name="connsiteY5" fmla="*/ 0 h 5774180"/>
                <a:gd name="connsiteX0" fmla="*/ 6633 w 43897833"/>
                <a:gd name="connsiteY0" fmla="*/ 0 h 5774180"/>
                <a:gd name="connsiteX1" fmla="*/ 43897833 w 43897833"/>
                <a:gd name="connsiteY1" fmla="*/ 0 h 5774180"/>
                <a:gd name="connsiteX2" fmla="*/ 43820952 w 43897833"/>
                <a:gd name="connsiteY2" fmla="*/ 5774180 h 5774180"/>
                <a:gd name="connsiteX3" fmla="*/ 21429946 w 43897833"/>
                <a:gd name="connsiteY3" fmla="*/ 3012175 h 5774180"/>
                <a:gd name="connsiteX4" fmla="*/ 0 w 43897833"/>
                <a:gd name="connsiteY4" fmla="*/ 5757386 h 5774180"/>
                <a:gd name="connsiteX5" fmla="*/ 6633 w 43897833"/>
                <a:gd name="connsiteY5" fmla="*/ 0 h 5774180"/>
                <a:gd name="connsiteX0" fmla="*/ 6633 w 43897833"/>
                <a:gd name="connsiteY0" fmla="*/ 0 h 5785600"/>
                <a:gd name="connsiteX1" fmla="*/ 43897833 w 43897833"/>
                <a:gd name="connsiteY1" fmla="*/ 0 h 5785600"/>
                <a:gd name="connsiteX2" fmla="*/ 43820952 w 43897833"/>
                <a:gd name="connsiteY2" fmla="*/ 5774180 h 5785600"/>
                <a:gd name="connsiteX3" fmla="*/ 21429946 w 43897833"/>
                <a:gd name="connsiteY3" fmla="*/ 3012175 h 5785600"/>
                <a:gd name="connsiteX4" fmla="*/ 0 w 43897833"/>
                <a:gd name="connsiteY4" fmla="*/ 5785600 h 5785600"/>
                <a:gd name="connsiteX5" fmla="*/ 6633 w 43897833"/>
                <a:gd name="connsiteY5" fmla="*/ 0 h 5785600"/>
                <a:gd name="connsiteX0" fmla="*/ 6633 w 43897833"/>
                <a:gd name="connsiteY0" fmla="*/ 0 h 5785600"/>
                <a:gd name="connsiteX1" fmla="*/ 43897833 w 43897833"/>
                <a:gd name="connsiteY1" fmla="*/ 0 h 5785600"/>
                <a:gd name="connsiteX2" fmla="*/ 43829914 w 43897833"/>
                <a:gd name="connsiteY2" fmla="*/ 5757562 h 5785600"/>
                <a:gd name="connsiteX3" fmla="*/ 21429946 w 43897833"/>
                <a:gd name="connsiteY3" fmla="*/ 3012175 h 5785600"/>
                <a:gd name="connsiteX4" fmla="*/ 0 w 43897833"/>
                <a:gd name="connsiteY4" fmla="*/ 5785600 h 5785600"/>
                <a:gd name="connsiteX5" fmla="*/ 6633 w 43897833"/>
                <a:gd name="connsiteY5" fmla="*/ 0 h 5785600"/>
                <a:gd name="connsiteX0" fmla="*/ 6633 w 43884390"/>
                <a:gd name="connsiteY0" fmla="*/ 4153 h 5789753"/>
                <a:gd name="connsiteX1" fmla="*/ 43884390 w 43884390"/>
                <a:gd name="connsiteY1" fmla="*/ 0 h 5789753"/>
                <a:gd name="connsiteX2" fmla="*/ 43829914 w 43884390"/>
                <a:gd name="connsiteY2" fmla="*/ 5761715 h 5789753"/>
                <a:gd name="connsiteX3" fmla="*/ 21429946 w 43884390"/>
                <a:gd name="connsiteY3" fmla="*/ 3016328 h 5789753"/>
                <a:gd name="connsiteX4" fmla="*/ 0 w 43884390"/>
                <a:gd name="connsiteY4" fmla="*/ 5789753 h 5789753"/>
                <a:gd name="connsiteX5" fmla="*/ 6633 w 43884390"/>
                <a:gd name="connsiteY5" fmla="*/ 4153 h 5789753"/>
                <a:gd name="connsiteX0" fmla="*/ 6633 w 43884392"/>
                <a:gd name="connsiteY0" fmla="*/ 0 h 5785600"/>
                <a:gd name="connsiteX1" fmla="*/ 43884392 w 43884392"/>
                <a:gd name="connsiteY1" fmla="*/ 1 h 5785600"/>
                <a:gd name="connsiteX2" fmla="*/ 43829914 w 43884392"/>
                <a:gd name="connsiteY2" fmla="*/ 5757562 h 5785600"/>
                <a:gd name="connsiteX3" fmla="*/ 21429946 w 43884392"/>
                <a:gd name="connsiteY3" fmla="*/ 3012175 h 5785600"/>
                <a:gd name="connsiteX4" fmla="*/ 0 w 43884392"/>
                <a:gd name="connsiteY4" fmla="*/ 5785600 h 5785600"/>
                <a:gd name="connsiteX5" fmla="*/ 6633 w 43884392"/>
                <a:gd name="connsiteY5" fmla="*/ 0 h 5785600"/>
                <a:gd name="connsiteX0" fmla="*/ 6633 w 43876785"/>
                <a:gd name="connsiteY0" fmla="*/ 7053 h 5792653"/>
                <a:gd name="connsiteX1" fmla="*/ 43876785 w 43876785"/>
                <a:gd name="connsiteY1" fmla="*/ 0 h 5792653"/>
                <a:gd name="connsiteX2" fmla="*/ 43829914 w 43876785"/>
                <a:gd name="connsiteY2" fmla="*/ 5764615 h 5792653"/>
                <a:gd name="connsiteX3" fmla="*/ 21429946 w 43876785"/>
                <a:gd name="connsiteY3" fmla="*/ 3019228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429946 w 43876785"/>
                <a:gd name="connsiteY3" fmla="*/ 3019228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852793 w 43876785"/>
                <a:gd name="connsiteY3" fmla="*/ 3019229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852793 w 43876785"/>
                <a:gd name="connsiteY3" fmla="*/ 3019229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64377 w 43876785"/>
                <a:gd name="connsiteY3" fmla="*/ 3000419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44088 w 43876785"/>
                <a:gd name="connsiteY3" fmla="*/ 3000419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801199"/>
                <a:gd name="connsiteX1" fmla="*/ 43876785 w 43876785"/>
                <a:gd name="connsiteY1" fmla="*/ 0 h 5801199"/>
                <a:gd name="connsiteX2" fmla="*/ 43831664 w 43876785"/>
                <a:gd name="connsiteY2" fmla="*/ 5801199 h 5801199"/>
                <a:gd name="connsiteX3" fmla="*/ 21923799 w 43876785"/>
                <a:gd name="connsiteY3" fmla="*/ 3009824 h 5801199"/>
                <a:gd name="connsiteX4" fmla="*/ 0 w 43876785"/>
                <a:gd name="connsiteY4" fmla="*/ 5792653 h 5801199"/>
                <a:gd name="connsiteX5" fmla="*/ 6633 w 43876785"/>
                <a:gd name="connsiteY5" fmla="*/ 7053 h 5801199"/>
                <a:gd name="connsiteX0" fmla="*/ 6633 w 43876785"/>
                <a:gd name="connsiteY0" fmla="*/ 7053 h 5811651"/>
                <a:gd name="connsiteX1" fmla="*/ 43876785 w 43876785"/>
                <a:gd name="connsiteY1" fmla="*/ 0 h 5811651"/>
                <a:gd name="connsiteX2" fmla="*/ 43826110 w 43876785"/>
                <a:gd name="connsiteY2" fmla="*/ 5811651 h 5811651"/>
                <a:gd name="connsiteX3" fmla="*/ 21923799 w 43876785"/>
                <a:gd name="connsiteY3" fmla="*/ 3009824 h 5811651"/>
                <a:gd name="connsiteX4" fmla="*/ 0 w 43876785"/>
                <a:gd name="connsiteY4" fmla="*/ 5792653 h 5811651"/>
                <a:gd name="connsiteX5" fmla="*/ 6633 w 43876785"/>
                <a:gd name="connsiteY5" fmla="*/ 7053 h 5811651"/>
                <a:gd name="connsiteX0" fmla="*/ -1 w 43870151"/>
                <a:gd name="connsiteY0" fmla="*/ 7053 h 5818785"/>
                <a:gd name="connsiteX1" fmla="*/ 43870151 w 43870151"/>
                <a:gd name="connsiteY1" fmla="*/ 0 h 5818785"/>
                <a:gd name="connsiteX2" fmla="*/ 43819476 w 43870151"/>
                <a:gd name="connsiteY2" fmla="*/ 5811651 h 5818785"/>
                <a:gd name="connsiteX3" fmla="*/ 21917165 w 43870151"/>
                <a:gd name="connsiteY3" fmla="*/ 3009824 h 5818785"/>
                <a:gd name="connsiteX4" fmla="*/ 4477 w 43870151"/>
                <a:gd name="connsiteY4" fmla="*/ 5818785 h 5818785"/>
                <a:gd name="connsiteX5" fmla="*/ -1 w 43870151"/>
                <a:gd name="connsiteY5" fmla="*/ 7053 h 5818785"/>
                <a:gd name="connsiteX0" fmla="*/ 239 w 43870391"/>
                <a:gd name="connsiteY0" fmla="*/ 7053 h 5814778"/>
                <a:gd name="connsiteX1" fmla="*/ 43870391 w 43870391"/>
                <a:gd name="connsiteY1" fmla="*/ 0 h 5814778"/>
                <a:gd name="connsiteX2" fmla="*/ 43819716 w 43870391"/>
                <a:gd name="connsiteY2" fmla="*/ 5811651 h 5814778"/>
                <a:gd name="connsiteX3" fmla="*/ 21917405 w 43870391"/>
                <a:gd name="connsiteY3" fmla="*/ 3009824 h 5814778"/>
                <a:gd name="connsiteX4" fmla="*/ 457 w 43870391"/>
                <a:gd name="connsiteY4" fmla="*/ 5814778 h 5814778"/>
                <a:gd name="connsiteX5" fmla="*/ 239 w 43870391"/>
                <a:gd name="connsiteY5" fmla="*/ 7053 h 5814778"/>
                <a:gd name="connsiteX0" fmla="*/ 239 w 43870391"/>
                <a:gd name="connsiteY0" fmla="*/ 7053 h 5811651"/>
                <a:gd name="connsiteX1" fmla="*/ 43870391 w 43870391"/>
                <a:gd name="connsiteY1" fmla="*/ 0 h 5811651"/>
                <a:gd name="connsiteX2" fmla="*/ 43819716 w 43870391"/>
                <a:gd name="connsiteY2" fmla="*/ 5811651 h 5811651"/>
                <a:gd name="connsiteX3" fmla="*/ 21917405 w 43870391"/>
                <a:gd name="connsiteY3" fmla="*/ 3009824 h 5811651"/>
                <a:gd name="connsiteX4" fmla="*/ 457 w 43870391"/>
                <a:gd name="connsiteY4" fmla="*/ 5806763 h 5811651"/>
                <a:gd name="connsiteX5" fmla="*/ 239 w 43870391"/>
                <a:gd name="connsiteY5" fmla="*/ 7053 h 5811651"/>
                <a:gd name="connsiteX0" fmla="*/ 239 w 43870391"/>
                <a:gd name="connsiteY0" fmla="*/ 7053 h 5811651"/>
                <a:gd name="connsiteX1" fmla="*/ 43870391 w 43870391"/>
                <a:gd name="connsiteY1" fmla="*/ 0 h 5811651"/>
                <a:gd name="connsiteX2" fmla="*/ 43819716 w 43870391"/>
                <a:gd name="connsiteY2" fmla="*/ 5811651 h 5811651"/>
                <a:gd name="connsiteX3" fmla="*/ 21917405 w 43870391"/>
                <a:gd name="connsiteY3" fmla="*/ 3009824 h 5811651"/>
                <a:gd name="connsiteX4" fmla="*/ 457 w 43870391"/>
                <a:gd name="connsiteY4" fmla="*/ 5798748 h 5811651"/>
                <a:gd name="connsiteX5" fmla="*/ 239 w 43870391"/>
                <a:gd name="connsiteY5" fmla="*/ 7053 h 5811651"/>
                <a:gd name="connsiteX0" fmla="*/ 239 w 43870391"/>
                <a:gd name="connsiteY0" fmla="*/ 7053 h 5811651"/>
                <a:gd name="connsiteX1" fmla="*/ 43870391 w 43870391"/>
                <a:gd name="connsiteY1" fmla="*/ 0 h 5811651"/>
                <a:gd name="connsiteX2" fmla="*/ 43819716 w 43870391"/>
                <a:gd name="connsiteY2" fmla="*/ 5811651 h 5811651"/>
                <a:gd name="connsiteX3" fmla="*/ 21917405 w 43870391"/>
                <a:gd name="connsiteY3" fmla="*/ 3009824 h 5811651"/>
                <a:gd name="connsiteX4" fmla="*/ 457 w 43870391"/>
                <a:gd name="connsiteY4" fmla="*/ 5798748 h 5811651"/>
                <a:gd name="connsiteX5" fmla="*/ 239 w 43870391"/>
                <a:gd name="connsiteY5" fmla="*/ 7053 h 5811651"/>
                <a:gd name="connsiteX0" fmla="*/ 239 w 43842825"/>
                <a:gd name="connsiteY0" fmla="*/ 7053 h 5811651"/>
                <a:gd name="connsiteX1" fmla="*/ 43842825 w 43842825"/>
                <a:gd name="connsiteY1" fmla="*/ 0 h 5811651"/>
                <a:gd name="connsiteX2" fmla="*/ 43819716 w 43842825"/>
                <a:gd name="connsiteY2" fmla="*/ 5811651 h 5811651"/>
                <a:gd name="connsiteX3" fmla="*/ 21917405 w 43842825"/>
                <a:gd name="connsiteY3" fmla="*/ 3009824 h 5811651"/>
                <a:gd name="connsiteX4" fmla="*/ 457 w 43842825"/>
                <a:gd name="connsiteY4" fmla="*/ 5798748 h 5811651"/>
                <a:gd name="connsiteX5" fmla="*/ 239 w 43842825"/>
                <a:gd name="connsiteY5" fmla="*/ 7053 h 5811651"/>
                <a:gd name="connsiteX0" fmla="*/ 239 w 43824446"/>
                <a:gd name="connsiteY0" fmla="*/ 7053 h 5811651"/>
                <a:gd name="connsiteX1" fmla="*/ 43824446 w 43824446"/>
                <a:gd name="connsiteY1" fmla="*/ 0 h 5811651"/>
                <a:gd name="connsiteX2" fmla="*/ 43819716 w 43824446"/>
                <a:gd name="connsiteY2" fmla="*/ 5811651 h 5811651"/>
                <a:gd name="connsiteX3" fmla="*/ 21917405 w 43824446"/>
                <a:gd name="connsiteY3" fmla="*/ 3009824 h 5811651"/>
                <a:gd name="connsiteX4" fmla="*/ 457 w 43824446"/>
                <a:gd name="connsiteY4" fmla="*/ 5798748 h 5811651"/>
                <a:gd name="connsiteX5" fmla="*/ 239 w 43824446"/>
                <a:gd name="connsiteY5" fmla="*/ 7053 h 5811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824446" h="5811651">
                  <a:moveTo>
                    <a:pt x="239" y="7053"/>
                  </a:moveTo>
                  <a:lnTo>
                    <a:pt x="43824446" y="0"/>
                  </a:lnTo>
                  <a:cubicBezTo>
                    <a:pt x="43822869" y="1937217"/>
                    <a:pt x="43821293" y="3874434"/>
                    <a:pt x="43819716" y="5811651"/>
                  </a:cubicBezTo>
                  <a:cubicBezTo>
                    <a:pt x="38268362" y="4032785"/>
                    <a:pt x="30438085" y="2966157"/>
                    <a:pt x="21917405" y="3009824"/>
                  </a:cubicBezTo>
                  <a:cubicBezTo>
                    <a:pt x="14614291" y="3047251"/>
                    <a:pt x="6453731" y="3277510"/>
                    <a:pt x="457" y="5798748"/>
                  </a:cubicBezTo>
                  <a:cubicBezTo>
                    <a:pt x="-1036" y="3861504"/>
                    <a:pt x="1732" y="1944297"/>
                    <a:pt x="239" y="7053"/>
                  </a:cubicBezTo>
                  <a:close/>
                </a:path>
              </a:pathLst>
            </a:cu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0" dirty="0"/>
            </a:p>
          </p:txBody>
        </p:sp>
        <p:sp>
          <p:nvSpPr>
            <p:cNvPr id="46" name="Rectangle 16"/>
            <p:cNvSpPr/>
            <p:nvPr userDrawn="1"/>
          </p:nvSpPr>
          <p:spPr>
            <a:xfrm>
              <a:off x="-4323" y="5744"/>
              <a:ext cx="27440229" cy="4555641"/>
            </a:xfrm>
            <a:custGeom>
              <a:avLst/>
              <a:gdLst>
                <a:gd name="connsiteX0" fmla="*/ 0 w 43891200"/>
                <a:gd name="connsiteY0" fmla="*/ 0 h 7027483"/>
                <a:gd name="connsiteX1" fmla="*/ 43891200 w 43891200"/>
                <a:gd name="connsiteY1" fmla="*/ 0 h 7027483"/>
                <a:gd name="connsiteX2" fmla="*/ 43891200 w 43891200"/>
                <a:gd name="connsiteY2" fmla="*/ 7027483 h 7027483"/>
                <a:gd name="connsiteX3" fmla="*/ 0 w 43891200"/>
                <a:gd name="connsiteY3" fmla="*/ 7027483 h 7027483"/>
                <a:gd name="connsiteX4" fmla="*/ 0 w 43891200"/>
                <a:gd name="connsiteY4"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617527 w 43891200"/>
                <a:gd name="connsiteY3" fmla="*/ 6999261 h 7027483"/>
                <a:gd name="connsiteX4" fmla="*/ 0 w 43891200"/>
                <a:gd name="connsiteY4" fmla="*/ 702748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0 w 43891200"/>
                <a:gd name="connsiteY4" fmla="*/ 702748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100503"/>
                <a:gd name="connsiteX1" fmla="*/ 43891200 w 43891200"/>
                <a:gd name="connsiteY1" fmla="*/ 0 h 7100503"/>
                <a:gd name="connsiteX2" fmla="*/ 43891200 w 43891200"/>
                <a:gd name="connsiteY2" fmla="*/ 7027483 h 7100503"/>
                <a:gd name="connsiteX3" fmla="*/ 21448200 w 43891200"/>
                <a:gd name="connsiteY3" fmla="*/ 3838305 h 7100503"/>
                <a:gd name="connsiteX4" fmla="*/ 28221 w 43891200"/>
                <a:gd name="connsiteY4" fmla="*/ 6688809 h 7100503"/>
                <a:gd name="connsiteX5" fmla="*/ 0 w 43891200"/>
                <a:gd name="connsiteY5" fmla="*/ 0 h 7100503"/>
                <a:gd name="connsiteX0" fmla="*/ 0 w 43891200"/>
                <a:gd name="connsiteY0" fmla="*/ 0 h 7100503"/>
                <a:gd name="connsiteX1" fmla="*/ 43891200 w 43891200"/>
                <a:gd name="connsiteY1" fmla="*/ 0 h 7100503"/>
                <a:gd name="connsiteX2" fmla="*/ 43891200 w 43891200"/>
                <a:gd name="connsiteY2" fmla="*/ 7027483 h 7100503"/>
                <a:gd name="connsiteX3" fmla="*/ 21448200 w 43891200"/>
                <a:gd name="connsiteY3" fmla="*/ 3838305 h 7100503"/>
                <a:gd name="connsiteX4" fmla="*/ 28221 w 43891200"/>
                <a:gd name="connsiteY4" fmla="*/ 6688809 h 7100503"/>
                <a:gd name="connsiteX5" fmla="*/ 0 w 43891200"/>
                <a:gd name="connsiteY5" fmla="*/ 0 h 710050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968081"/>
                <a:gd name="connsiteY0" fmla="*/ 0 h 6688809"/>
                <a:gd name="connsiteX1" fmla="*/ 43891200 w 43968081"/>
                <a:gd name="connsiteY1" fmla="*/ 0 h 6688809"/>
                <a:gd name="connsiteX2" fmla="*/ 43968081 w 43968081"/>
                <a:gd name="connsiteY2" fmla="*/ 6358199 h 6688809"/>
                <a:gd name="connsiteX3" fmla="*/ 21448200 w 43968081"/>
                <a:gd name="connsiteY3" fmla="*/ 3838305 h 6688809"/>
                <a:gd name="connsiteX4" fmla="*/ 28221 w 43968081"/>
                <a:gd name="connsiteY4" fmla="*/ 6688809 h 6688809"/>
                <a:gd name="connsiteX5" fmla="*/ 0 w 43968081"/>
                <a:gd name="connsiteY5" fmla="*/ 0 h 6688809"/>
                <a:gd name="connsiteX0" fmla="*/ 0 w 43891200"/>
                <a:gd name="connsiteY0" fmla="*/ 0 h 6688809"/>
                <a:gd name="connsiteX1" fmla="*/ 43891200 w 43891200"/>
                <a:gd name="connsiteY1" fmla="*/ 0 h 6688809"/>
                <a:gd name="connsiteX2" fmla="*/ 43793664 w 43891200"/>
                <a:gd name="connsiteY2" fmla="*/ 6218350 h 6688809"/>
                <a:gd name="connsiteX3" fmla="*/ 21448200 w 43891200"/>
                <a:gd name="connsiteY3" fmla="*/ 3838305 h 6688809"/>
                <a:gd name="connsiteX4" fmla="*/ 28221 w 43891200"/>
                <a:gd name="connsiteY4" fmla="*/ 6688809 h 6688809"/>
                <a:gd name="connsiteX5" fmla="*/ 0 w 43891200"/>
                <a:gd name="connsiteY5" fmla="*/ 0 h 6688809"/>
                <a:gd name="connsiteX0" fmla="*/ 0 w 43891200"/>
                <a:gd name="connsiteY0" fmla="*/ 0 h 6688809"/>
                <a:gd name="connsiteX1" fmla="*/ 43891200 w 43891200"/>
                <a:gd name="connsiteY1" fmla="*/ 0 h 6688809"/>
                <a:gd name="connsiteX2" fmla="*/ 43823938 w 43891200"/>
                <a:gd name="connsiteY2" fmla="*/ 6183672 h 6688809"/>
                <a:gd name="connsiteX3" fmla="*/ 21448200 w 43891200"/>
                <a:gd name="connsiteY3" fmla="*/ 3838305 h 6688809"/>
                <a:gd name="connsiteX4" fmla="*/ 28221 w 43891200"/>
                <a:gd name="connsiteY4" fmla="*/ 6688809 h 6688809"/>
                <a:gd name="connsiteX5" fmla="*/ 0 w 43891200"/>
                <a:gd name="connsiteY5" fmla="*/ 0 h 6688809"/>
                <a:gd name="connsiteX0" fmla="*/ 0 w 43823938"/>
                <a:gd name="connsiteY0" fmla="*/ 0 h 6688809"/>
                <a:gd name="connsiteX1" fmla="*/ 43800376 w 43823938"/>
                <a:gd name="connsiteY1" fmla="*/ 0 h 6688809"/>
                <a:gd name="connsiteX2" fmla="*/ 43823938 w 43823938"/>
                <a:gd name="connsiteY2" fmla="*/ 6183672 h 6688809"/>
                <a:gd name="connsiteX3" fmla="*/ 21448200 w 43823938"/>
                <a:gd name="connsiteY3" fmla="*/ 3838305 h 6688809"/>
                <a:gd name="connsiteX4" fmla="*/ 28221 w 43823938"/>
                <a:gd name="connsiteY4" fmla="*/ 6688809 h 6688809"/>
                <a:gd name="connsiteX5" fmla="*/ 0 w 43823938"/>
                <a:gd name="connsiteY5" fmla="*/ 0 h 6688809"/>
                <a:gd name="connsiteX0" fmla="*/ 0 w 43883631"/>
                <a:gd name="connsiteY0" fmla="*/ 0 h 6688809"/>
                <a:gd name="connsiteX1" fmla="*/ 43883631 w 43883631"/>
                <a:gd name="connsiteY1" fmla="*/ 41614 h 6688809"/>
                <a:gd name="connsiteX2" fmla="*/ 43823938 w 43883631"/>
                <a:gd name="connsiteY2" fmla="*/ 6183672 h 6688809"/>
                <a:gd name="connsiteX3" fmla="*/ 21448200 w 43883631"/>
                <a:gd name="connsiteY3" fmla="*/ 3838305 h 6688809"/>
                <a:gd name="connsiteX4" fmla="*/ 28221 w 43883631"/>
                <a:gd name="connsiteY4" fmla="*/ 6688809 h 6688809"/>
                <a:gd name="connsiteX5" fmla="*/ 0 w 43883631"/>
                <a:gd name="connsiteY5" fmla="*/ 0 h 6688809"/>
                <a:gd name="connsiteX0" fmla="*/ 0 w 43876062"/>
                <a:gd name="connsiteY0" fmla="*/ 0 h 6688809"/>
                <a:gd name="connsiteX1" fmla="*/ 43876062 w 43876062"/>
                <a:gd name="connsiteY1" fmla="*/ 6936 h 6688809"/>
                <a:gd name="connsiteX2" fmla="*/ 43823938 w 43876062"/>
                <a:gd name="connsiteY2" fmla="*/ 6183672 h 6688809"/>
                <a:gd name="connsiteX3" fmla="*/ 21448200 w 43876062"/>
                <a:gd name="connsiteY3" fmla="*/ 3838305 h 6688809"/>
                <a:gd name="connsiteX4" fmla="*/ 28221 w 43876062"/>
                <a:gd name="connsiteY4" fmla="*/ 6688809 h 6688809"/>
                <a:gd name="connsiteX5" fmla="*/ 0 w 43876062"/>
                <a:gd name="connsiteY5" fmla="*/ 0 h 6688809"/>
                <a:gd name="connsiteX0" fmla="*/ 0 w 43883634"/>
                <a:gd name="connsiteY0" fmla="*/ 6936 h 6695745"/>
                <a:gd name="connsiteX1" fmla="*/ 43883634 w 43883634"/>
                <a:gd name="connsiteY1" fmla="*/ 0 h 6695745"/>
                <a:gd name="connsiteX2" fmla="*/ 43823938 w 43883634"/>
                <a:gd name="connsiteY2" fmla="*/ 6190608 h 6695745"/>
                <a:gd name="connsiteX3" fmla="*/ 21448200 w 43883634"/>
                <a:gd name="connsiteY3" fmla="*/ 3845241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448200 w 43883634"/>
                <a:gd name="connsiteY3" fmla="*/ 3845241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86368 w 43883634"/>
                <a:gd name="connsiteY3" fmla="*/ 3845241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871047 w 43883634"/>
                <a:gd name="connsiteY3" fmla="*/ 3810016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82633 w 43883634"/>
                <a:gd name="connsiteY3" fmla="*/ 3782129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1837"/>
                <a:gd name="connsiteX1" fmla="*/ 43883634 w 43883634"/>
                <a:gd name="connsiteY1" fmla="*/ 0 h 6691837"/>
                <a:gd name="connsiteX2" fmla="*/ 43827740 w 43883634"/>
                <a:gd name="connsiteY2" fmla="*/ 6180150 h 6691837"/>
                <a:gd name="connsiteX3" fmla="*/ 21911623 w 43883634"/>
                <a:gd name="connsiteY3" fmla="*/ 3791425 h 6691837"/>
                <a:gd name="connsiteX4" fmla="*/ 66513 w 43883634"/>
                <a:gd name="connsiteY4" fmla="*/ 6691837 h 6691837"/>
                <a:gd name="connsiteX5" fmla="*/ 0 w 43883634"/>
                <a:gd name="connsiteY5" fmla="*/ 6936 h 6691837"/>
                <a:gd name="connsiteX0" fmla="*/ 0 w 43883634"/>
                <a:gd name="connsiteY0" fmla="*/ 6936 h 6695746"/>
                <a:gd name="connsiteX1" fmla="*/ 43883634 w 43883634"/>
                <a:gd name="connsiteY1" fmla="*/ 0 h 6695746"/>
                <a:gd name="connsiteX2" fmla="*/ 43827740 w 43883634"/>
                <a:gd name="connsiteY2" fmla="*/ 6180150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40 w 43883634"/>
                <a:gd name="connsiteY2" fmla="*/ 6180150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40 w 43883634"/>
                <a:gd name="connsiteY2" fmla="*/ 6180150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40 w 43883634"/>
                <a:gd name="connsiteY2" fmla="*/ 6180150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23933 w 43834140"/>
                <a:gd name="connsiteY0" fmla="*/ 15369 h 6695746"/>
                <a:gd name="connsiteX1" fmla="*/ 43834140 w 43834140"/>
                <a:gd name="connsiteY1" fmla="*/ 0 h 6695746"/>
                <a:gd name="connsiteX2" fmla="*/ 43778245 w 43834140"/>
                <a:gd name="connsiteY2" fmla="*/ 5777889 h 6695746"/>
                <a:gd name="connsiteX3" fmla="*/ 21862129 w 43834140"/>
                <a:gd name="connsiteY3" fmla="*/ 3791425 h 6695746"/>
                <a:gd name="connsiteX4" fmla="*/ 0 w 43834140"/>
                <a:gd name="connsiteY4" fmla="*/ 6695746 h 6695746"/>
                <a:gd name="connsiteX5" fmla="*/ 23933 w 43834140"/>
                <a:gd name="connsiteY5" fmla="*/ 15369 h 6695746"/>
                <a:gd name="connsiteX0" fmla="*/ 1414 w 43848334"/>
                <a:gd name="connsiteY0" fmla="*/ 15369 h 6695746"/>
                <a:gd name="connsiteX1" fmla="*/ 43848334 w 43848334"/>
                <a:gd name="connsiteY1" fmla="*/ 0 h 6695746"/>
                <a:gd name="connsiteX2" fmla="*/ 43792439 w 43848334"/>
                <a:gd name="connsiteY2" fmla="*/ 5777889 h 6695746"/>
                <a:gd name="connsiteX3" fmla="*/ 21876323 w 43848334"/>
                <a:gd name="connsiteY3" fmla="*/ 3791425 h 6695746"/>
                <a:gd name="connsiteX4" fmla="*/ 14194 w 43848334"/>
                <a:gd name="connsiteY4" fmla="*/ 6695746 h 6695746"/>
                <a:gd name="connsiteX5" fmla="*/ 1414 w 43848334"/>
                <a:gd name="connsiteY5" fmla="*/ 15369 h 6695746"/>
                <a:gd name="connsiteX0" fmla="*/ 1414 w 43792439"/>
                <a:gd name="connsiteY0" fmla="*/ 6936 h 6687313"/>
                <a:gd name="connsiteX1" fmla="*/ 43729019 w 43792439"/>
                <a:gd name="connsiteY1" fmla="*/ 0 h 6687313"/>
                <a:gd name="connsiteX2" fmla="*/ 43792439 w 43792439"/>
                <a:gd name="connsiteY2" fmla="*/ 5769456 h 6687313"/>
                <a:gd name="connsiteX3" fmla="*/ 21876323 w 43792439"/>
                <a:gd name="connsiteY3" fmla="*/ 3782992 h 6687313"/>
                <a:gd name="connsiteX4" fmla="*/ 14194 w 43792439"/>
                <a:gd name="connsiteY4" fmla="*/ 6687313 h 6687313"/>
                <a:gd name="connsiteX5" fmla="*/ 1414 w 43792439"/>
                <a:gd name="connsiteY5" fmla="*/ 6936 h 6687313"/>
                <a:gd name="connsiteX0" fmla="*/ 1414 w 43792439"/>
                <a:gd name="connsiteY0" fmla="*/ 0 h 6680377"/>
                <a:gd name="connsiteX1" fmla="*/ 43600524 w 43792439"/>
                <a:gd name="connsiteY1" fmla="*/ 77395 h 6680377"/>
                <a:gd name="connsiteX2" fmla="*/ 43792439 w 43792439"/>
                <a:gd name="connsiteY2" fmla="*/ 5762520 h 6680377"/>
                <a:gd name="connsiteX3" fmla="*/ 21876323 w 43792439"/>
                <a:gd name="connsiteY3" fmla="*/ 3776056 h 6680377"/>
                <a:gd name="connsiteX4" fmla="*/ 14194 w 43792439"/>
                <a:gd name="connsiteY4" fmla="*/ 6680377 h 6680377"/>
                <a:gd name="connsiteX5" fmla="*/ 1414 w 43792439"/>
                <a:gd name="connsiteY5" fmla="*/ 0 h 6680377"/>
                <a:gd name="connsiteX0" fmla="*/ 1414 w 43792439"/>
                <a:gd name="connsiteY0" fmla="*/ 0 h 6680377"/>
                <a:gd name="connsiteX1" fmla="*/ 43683128 w 43792439"/>
                <a:gd name="connsiteY1" fmla="*/ 119561 h 6680377"/>
                <a:gd name="connsiteX2" fmla="*/ 43792439 w 43792439"/>
                <a:gd name="connsiteY2" fmla="*/ 5762520 h 6680377"/>
                <a:gd name="connsiteX3" fmla="*/ 21876323 w 43792439"/>
                <a:gd name="connsiteY3" fmla="*/ 3776056 h 6680377"/>
                <a:gd name="connsiteX4" fmla="*/ 14194 w 43792439"/>
                <a:gd name="connsiteY4" fmla="*/ 6680377 h 6680377"/>
                <a:gd name="connsiteX5" fmla="*/ 1414 w 43792439"/>
                <a:gd name="connsiteY5" fmla="*/ 0 h 6680377"/>
                <a:gd name="connsiteX0" fmla="*/ 1414 w 43793267"/>
                <a:gd name="connsiteY0" fmla="*/ 0 h 6680377"/>
                <a:gd name="connsiteX1" fmla="*/ 43793267 w 43793267"/>
                <a:gd name="connsiteY1" fmla="*/ 1497 h 6680377"/>
                <a:gd name="connsiteX2" fmla="*/ 43792439 w 43793267"/>
                <a:gd name="connsiteY2" fmla="*/ 5762520 h 6680377"/>
                <a:gd name="connsiteX3" fmla="*/ 21876323 w 43793267"/>
                <a:gd name="connsiteY3" fmla="*/ 3776056 h 6680377"/>
                <a:gd name="connsiteX4" fmla="*/ 14194 w 43793267"/>
                <a:gd name="connsiteY4" fmla="*/ 6680377 h 6680377"/>
                <a:gd name="connsiteX5" fmla="*/ 1414 w 43793267"/>
                <a:gd name="connsiteY5" fmla="*/ 0 h 66803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793267" h="6680377">
                  <a:moveTo>
                    <a:pt x="1414" y="0"/>
                  </a:moveTo>
                  <a:lnTo>
                    <a:pt x="43793267" y="1497"/>
                  </a:lnTo>
                  <a:cubicBezTo>
                    <a:pt x="43793267" y="2343991"/>
                    <a:pt x="43792439" y="3420026"/>
                    <a:pt x="43792439" y="5762520"/>
                  </a:cubicBezTo>
                  <a:cubicBezTo>
                    <a:pt x="38990659" y="4549272"/>
                    <a:pt x="29172697" y="3623080"/>
                    <a:pt x="21876323" y="3776056"/>
                  </a:cubicBezTo>
                  <a:cubicBezTo>
                    <a:pt x="14579949" y="3929032"/>
                    <a:pt x="6467468" y="4159139"/>
                    <a:pt x="14194" y="6680377"/>
                  </a:cubicBezTo>
                  <a:cubicBezTo>
                    <a:pt x="22172" y="4453585"/>
                    <a:pt x="-6564" y="2226792"/>
                    <a:pt x="1414" y="0"/>
                  </a:cubicBezTo>
                  <a:close/>
                </a:path>
              </a:pathLst>
            </a:custGeom>
            <a:gradFill>
              <a:gsLst>
                <a:gs pos="53000">
                  <a:schemeClr val="bg1">
                    <a:lumMod val="95000"/>
                  </a:schemeClr>
                </a:gs>
                <a:gs pos="100000">
                  <a:srgbClr val="EE8012"/>
                </a:gs>
              </a:gsLst>
              <a:lin ang="0" scaled="1"/>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0" dirty="0"/>
            </a:p>
          </p:txBody>
        </p:sp>
        <p:sp>
          <p:nvSpPr>
            <p:cNvPr id="47" name="Rectangle 15"/>
            <p:cNvSpPr/>
            <p:nvPr userDrawn="1"/>
          </p:nvSpPr>
          <p:spPr>
            <a:xfrm>
              <a:off x="-14192" y="1382"/>
              <a:ext cx="27451941" cy="4570665"/>
            </a:xfrm>
            <a:custGeom>
              <a:avLst/>
              <a:gdLst>
                <a:gd name="connsiteX0" fmla="*/ 0 w 43891200"/>
                <a:gd name="connsiteY0" fmla="*/ 0 h 2171777"/>
                <a:gd name="connsiteX1" fmla="*/ 43891200 w 43891200"/>
                <a:gd name="connsiteY1" fmla="*/ 0 h 2171777"/>
                <a:gd name="connsiteX2" fmla="*/ 43891200 w 43891200"/>
                <a:gd name="connsiteY2" fmla="*/ 2171777 h 2171777"/>
                <a:gd name="connsiteX3" fmla="*/ 0 w 43891200"/>
                <a:gd name="connsiteY3" fmla="*/ 2171777 h 2171777"/>
                <a:gd name="connsiteX4" fmla="*/ 0 w 43891200"/>
                <a:gd name="connsiteY4" fmla="*/ 0 h 2171777"/>
                <a:gd name="connsiteX0" fmla="*/ 0 w 43891200"/>
                <a:gd name="connsiteY0" fmla="*/ 0 h 2171777"/>
                <a:gd name="connsiteX1" fmla="*/ 43891200 w 43891200"/>
                <a:gd name="connsiteY1" fmla="*/ 0 h 2171777"/>
                <a:gd name="connsiteX2" fmla="*/ 43891200 w 43891200"/>
                <a:gd name="connsiteY2" fmla="*/ 2171777 h 2171777"/>
                <a:gd name="connsiteX3" fmla="*/ 21843298 w 43891200"/>
                <a:gd name="connsiteY3" fmla="*/ 2143554 h 2171777"/>
                <a:gd name="connsiteX4" fmla="*/ 0 w 43891200"/>
                <a:gd name="connsiteY4" fmla="*/ 2171777 h 2171777"/>
                <a:gd name="connsiteX5" fmla="*/ 0 w 43891200"/>
                <a:gd name="connsiteY5" fmla="*/ 0 h 2171777"/>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90029"/>
                <a:gd name="connsiteX1" fmla="*/ 43891200 w 43891200"/>
                <a:gd name="connsiteY1" fmla="*/ 0 h 5390029"/>
                <a:gd name="connsiteX2" fmla="*/ 43891200 w 43891200"/>
                <a:gd name="connsiteY2" fmla="*/ 2171777 h 5390029"/>
                <a:gd name="connsiteX3" fmla="*/ 21843298 w 43891200"/>
                <a:gd name="connsiteY3" fmla="*/ 2143554 h 5390029"/>
                <a:gd name="connsiteX4" fmla="*/ 28221 w 43891200"/>
                <a:gd name="connsiteY4" fmla="*/ 5360956 h 5390029"/>
                <a:gd name="connsiteX5" fmla="*/ 0 w 43891200"/>
                <a:gd name="connsiteY5" fmla="*/ 0 h 5390029"/>
                <a:gd name="connsiteX0" fmla="*/ 0 w 43891200"/>
                <a:gd name="connsiteY0" fmla="*/ 0 h 5390029"/>
                <a:gd name="connsiteX1" fmla="*/ 43891200 w 43891200"/>
                <a:gd name="connsiteY1" fmla="*/ 0 h 5390029"/>
                <a:gd name="connsiteX2" fmla="*/ 43891200 w 43891200"/>
                <a:gd name="connsiteY2" fmla="*/ 2171777 h 5390029"/>
                <a:gd name="connsiteX3" fmla="*/ 21843298 w 43891200"/>
                <a:gd name="connsiteY3" fmla="*/ 2143554 h 5390029"/>
                <a:gd name="connsiteX4" fmla="*/ 28221 w 43891200"/>
                <a:gd name="connsiteY4" fmla="*/ 5360956 h 5390029"/>
                <a:gd name="connsiteX5" fmla="*/ 0 w 43891200"/>
                <a:gd name="connsiteY5" fmla="*/ 0 h 5390029"/>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691988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778314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197 w 43891200"/>
                <a:gd name="connsiteY2" fmla="*/ 2143554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197 w 43891200"/>
                <a:gd name="connsiteY2" fmla="*/ 2143554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83162"/>
                <a:gd name="connsiteX1" fmla="*/ 43891200 w 43891200"/>
                <a:gd name="connsiteY1" fmla="*/ 0 h 5383162"/>
                <a:gd name="connsiteX2" fmla="*/ 43891197 w 43891200"/>
                <a:gd name="connsiteY2" fmla="*/ 2143554 h 5383162"/>
                <a:gd name="connsiteX3" fmla="*/ 21843298 w 43891200"/>
                <a:gd name="connsiteY3" fmla="*/ 1381537 h 5383162"/>
                <a:gd name="connsiteX4" fmla="*/ 12981 w 43891200"/>
                <a:gd name="connsiteY4" fmla="*/ 5383162 h 5383162"/>
                <a:gd name="connsiteX5" fmla="*/ 0 w 43891200"/>
                <a:gd name="connsiteY5" fmla="*/ 0 h 5383162"/>
                <a:gd name="connsiteX0" fmla="*/ 0 w 43891200"/>
                <a:gd name="connsiteY0" fmla="*/ 0 h 5353553"/>
                <a:gd name="connsiteX1" fmla="*/ 43891200 w 43891200"/>
                <a:gd name="connsiteY1" fmla="*/ 0 h 5353553"/>
                <a:gd name="connsiteX2" fmla="*/ 43891197 w 43891200"/>
                <a:gd name="connsiteY2" fmla="*/ 2143554 h 5353553"/>
                <a:gd name="connsiteX3" fmla="*/ 21843298 w 43891200"/>
                <a:gd name="connsiteY3" fmla="*/ 1381537 h 5353553"/>
                <a:gd name="connsiteX4" fmla="*/ 12981 w 43891200"/>
                <a:gd name="connsiteY4" fmla="*/ 5353553 h 5353553"/>
                <a:gd name="connsiteX5" fmla="*/ 0 w 43891200"/>
                <a:gd name="connsiteY5" fmla="*/ 0 h 5353553"/>
                <a:gd name="connsiteX0" fmla="*/ 0 w 43891200"/>
                <a:gd name="connsiteY0" fmla="*/ 0 h 5375759"/>
                <a:gd name="connsiteX1" fmla="*/ 43891200 w 43891200"/>
                <a:gd name="connsiteY1" fmla="*/ 0 h 5375759"/>
                <a:gd name="connsiteX2" fmla="*/ 43891197 w 43891200"/>
                <a:gd name="connsiteY2" fmla="*/ 2143554 h 5375759"/>
                <a:gd name="connsiteX3" fmla="*/ 21843298 w 43891200"/>
                <a:gd name="connsiteY3" fmla="*/ 1381537 h 5375759"/>
                <a:gd name="connsiteX4" fmla="*/ 2821 w 43891200"/>
                <a:gd name="connsiteY4" fmla="*/ 5375759 h 5375759"/>
                <a:gd name="connsiteX5" fmla="*/ 0 w 43891200"/>
                <a:gd name="connsiteY5" fmla="*/ 0 h 5375759"/>
                <a:gd name="connsiteX0" fmla="*/ 0 w 43891200"/>
                <a:gd name="connsiteY0" fmla="*/ 0 h 5391472"/>
                <a:gd name="connsiteX1" fmla="*/ 43891200 w 43891200"/>
                <a:gd name="connsiteY1" fmla="*/ 0 h 5391472"/>
                <a:gd name="connsiteX2" fmla="*/ 43891197 w 43891200"/>
                <a:gd name="connsiteY2" fmla="*/ 2143554 h 5391472"/>
                <a:gd name="connsiteX3" fmla="*/ 21843298 w 43891200"/>
                <a:gd name="connsiteY3" fmla="*/ 1381537 h 5391472"/>
                <a:gd name="connsiteX4" fmla="*/ 24143 w 43891200"/>
                <a:gd name="connsiteY4" fmla="*/ 5391472 h 5391472"/>
                <a:gd name="connsiteX5" fmla="*/ 0 w 43891200"/>
                <a:gd name="connsiteY5" fmla="*/ 0 h 5391472"/>
                <a:gd name="connsiteX0" fmla="*/ 0 w 43891200"/>
                <a:gd name="connsiteY0" fmla="*/ 0 h 5388329"/>
                <a:gd name="connsiteX1" fmla="*/ 43891200 w 43891200"/>
                <a:gd name="connsiteY1" fmla="*/ 0 h 5388329"/>
                <a:gd name="connsiteX2" fmla="*/ 43891197 w 43891200"/>
                <a:gd name="connsiteY2" fmla="*/ 2143554 h 5388329"/>
                <a:gd name="connsiteX3" fmla="*/ 21843298 w 43891200"/>
                <a:gd name="connsiteY3" fmla="*/ 1381537 h 5388329"/>
                <a:gd name="connsiteX4" fmla="*/ 11350 w 43891200"/>
                <a:gd name="connsiteY4" fmla="*/ 5388329 h 5388329"/>
                <a:gd name="connsiteX5" fmla="*/ 0 w 43891200"/>
                <a:gd name="connsiteY5" fmla="*/ 0 h 5388329"/>
                <a:gd name="connsiteX0" fmla="*/ 0 w 43918796"/>
                <a:gd name="connsiteY0" fmla="*/ 0 h 5388329"/>
                <a:gd name="connsiteX1" fmla="*/ 43918796 w 43918796"/>
                <a:gd name="connsiteY1" fmla="*/ 0 h 5388329"/>
                <a:gd name="connsiteX2" fmla="*/ 43918793 w 43918796"/>
                <a:gd name="connsiteY2" fmla="*/ 2143554 h 5388329"/>
                <a:gd name="connsiteX3" fmla="*/ 21870894 w 43918796"/>
                <a:gd name="connsiteY3" fmla="*/ 1381537 h 5388329"/>
                <a:gd name="connsiteX4" fmla="*/ 38946 w 43918796"/>
                <a:gd name="connsiteY4" fmla="*/ 5388329 h 5388329"/>
                <a:gd name="connsiteX5" fmla="*/ 0 w 43918796"/>
                <a:gd name="connsiteY5" fmla="*/ 0 h 5388329"/>
                <a:gd name="connsiteX0" fmla="*/ 0 w 43882001"/>
                <a:gd name="connsiteY0" fmla="*/ 6780 h 5388329"/>
                <a:gd name="connsiteX1" fmla="*/ 43882001 w 43882001"/>
                <a:gd name="connsiteY1" fmla="*/ 0 h 5388329"/>
                <a:gd name="connsiteX2" fmla="*/ 43881998 w 43882001"/>
                <a:gd name="connsiteY2" fmla="*/ 2143554 h 5388329"/>
                <a:gd name="connsiteX3" fmla="*/ 21834099 w 43882001"/>
                <a:gd name="connsiteY3" fmla="*/ 1381537 h 5388329"/>
                <a:gd name="connsiteX4" fmla="*/ 2151 w 43882001"/>
                <a:gd name="connsiteY4" fmla="*/ 5388329 h 5388329"/>
                <a:gd name="connsiteX5" fmla="*/ 0 w 43882001"/>
                <a:gd name="connsiteY5" fmla="*/ 6780 h 5388329"/>
                <a:gd name="connsiteX0" fmla="*/ 0 w 43909597"/>
                <a:gd name="connsiteY0" fmla="*/ 6780 h 5388329"/>
                <a:gd name="connsiteX1" fmla="*/ 43909597 w 43909597"/>
                <a:gd name="connsiteY1" fmla="*/ 0 h 5388329"/>
                <a:gd name="connsiteX2" fmla="*/ 43909594 w 43909597"/>
                <a:gd name="connsiteY2" fmla="*/ 2143554 h 5388329"/>
                <a:gd name="connsiteX3" fmla="*/ 21861695 w 43909597"/>
                <a:gd name="connsiteY3" fmla="*/ 1381537 h 5388329"/>
                <a:gd name="connsiteX4" fmla="*/ 29747 w 43909597"/>
                <a:gd name="connsiteY4" fmla="*/ 5388329 h 5388329"/>
                <a:gd name="connsiteX5" fmla="*/ 0 w 43909597"/>
                <a:gd name="connsiteY5" fmla="*/ 6780 h 5388329"/>
                <a:gd name="connsiteX0" fmla="*/ 16283 w 43879886"/>
                <a:gd name="connsiteY0" fmla="*/ 13560 h 5388329"/>
                <a:gd name="connsiteX1" fmla="*/ 43879886 w 43879886"/>
                <a:gd name="connsiteY1" fmla="*/ 0 h 5388329"/>
                <a:gd name="connsiteX2" fmla="*/ 43879883 w 43879886"/>
                <a:gd name="connsiteY2" fmla="*/ 2143554 h 5388329"/>
                <a:gd name="connsiteX3" fmla="*/ 21831984 w 43879886"/>
                <a:gd name="connsiteY3" fmla="*/ 1381537 h 5388329"/>
                <a:gd name="connsiteX4" fmla="*/ 36 w 43879886"/>
                <a:gd name="connsiteY4" fmla="*/ 5388329 h 5388329"/>
                <a:gd name="connsiteX5" fmla="*/ 16283 w 43879886"/>
                <a:gd name="connsiteY5" fmla="*/ 13560 h 5388329"/>
                <a:gd name="connsiteX0" fmla="*/ 7118 w 43879920"/>
                <a:gd name="connsiteY0" fmla="*/ 6780 h 5388329"/>
                <a:gd name="connsiteX1" fmla="*/ 43879920 w 43879920"/>
                <a:gd name="connsiteY1" fmla="*/ 0 h 5388329"/>
                <a:gd name="connsiteX2" fmla="*/ 43879917 w 43879920"/>
                <a:gd name="connsiteY2" fmla="*/ 2143554 h 5388329"/>
                <a:gd name="connsiteX3" fmla="*/ 21832018 w 43879920"/>
                <a:gd name="connsiteY3" fmla="*/ 1381537 h 5388329"/>
                <a:gd name="connsiteX4" fmla="*/ 70 w 43879920"/>
                <a:gd name="connsiteY4" fmla="*/ 5388329 h 5388329"/>
                <a:gd name="connsiteX5" fmla="*/ 7118 w 43879920"/>
                <a:gd name="connsiteY5" fmla="*/ 6780 h 5388329"/>
                <a:gd name="connsiteX0" fmla="*/ 0 w 43900399"/>
                <a:gd name="connsiteY0" fmla="*/ 0 h 5388329"/>
                <a:gd name="connsiteX1" fmla="*/ 43900399 w 43900399"/>
                <a:gd name="connsiteY1" fmla="*/ 0 h 5388329"/>
                <a:gd name="connsiteX2" fmla="*/ 43900396 w 43900399"/>
                <a:gd name="connsiteY2" fmla="*/ 2143554 h 5388329"/>
                <a:gd name="connsiteX3" fmla="*/ 21852497 w 43900399"/>
                <a:gd name="connsiteY3" fmla="*/ 1381537 h 5388329"/>
                <a:gd name="connsiteX4" fmla="*/ 20549 w 43900399"/>
                <a:gd name="connsiteY4" fmla="*/ 5388329 h 5388329"/>
                <a:gd name="connsiteX5" fmla="*/ 0 w 43900399"/>
                <a:gd name="connsiteY5" fmla="*/ 0 h 5388329"/>
                <a:gd name="connsiteX0" fmla="*/ 0 w 43900396"/>
                <a:gd name="connsiteY0" fmla="*/ 0 h 5388329"/>
                <a:gd name="connsiteX1" fmla="*/ 43854405 w 43900396"/>
                <a:gd name="connsiteY1" fmla="*/ 27119 h 5388329"/>
                <a:gd name="connsiteX2" fmla="*/ 43900396 w 43900396"/>
                <a:gd name="connsiteY2" fmla="*/ 2143554 h 5388329"/>
                <a:gd name="connsiteX3" fmla="*/ 21852497 w 43900396"/>
                <a:gd name="connsiteY3" fmla="*/ 1381537 h 5388329"/>
                <a:gd name="connsiteX4" fmla="*/ 20549 w 43900396"/>
                <a:gd name="connsiteY4" fmla="*/ 5388329 h 5388329"/>
                <a:gd name="connsiteX5" fmla="*/ 0 w 43900396"/>
                <a:gd name="connsiteY5" fmla="*/ 0 h 5388329"/>
                <a:gd name="connsiteX0" fmla="*/ 0 w 43900398"/>
                <a:gd name="connsiteY0" fmla="*/ 0 h 5388329"/>
                <a:gd name="connsiteX1" fmla="*/ 43900398 w 43900398"/>
                <a:gd name="connsiteY1" fmla="*/ 6780 h 5388329"/>
                <a:gd name="connsiteX2" fmla="*/ 43900396 w 43900398"/>
                <a:gd name="connsiteY2" fmla="*/ 2143554 h 5388329"/>
                <a:gd name="connsiteX3" fmla="*/ 21852497 w 43900398"/>
                <a:gd name="connsiteY3" fmla="*/ 1381537 h 5388329"/>
                <a:gd name="connsiteX4" fmla="*/ 20549 w 43900398"/>
                <a:gd name="connsiteY4" fmla="*/ 5388329 h 5388329"/>
                <a:gd name="connsiteX5" fmla="*/ 0 w 43900398"/>
                <a:gd name="connsiteY5" fmla="*/ 0 h 5388329"/>
                <a:gd name="connsiteX0" fmla="*/ 0 w 43909598"/>
                <a:gd name="connsiteY0" fmla="*/ 0 h 5388329"/>
                <a:gd name="connsiteX1" fmla="*/ 43909598 w 43909598"/>
                <a:gd name="connsiteY1" fmla="*/ 6780 h 5388329"/>
                <a:gd name="connsiteX2" fmla="*/ 43900396 w 43909598"/>
                <a:gd name="connsiteY2" fmla="*/ 2143554 h 5388329"/>
                <a:gd name="connsiteX3" fmla="*/ 21852497 w 43909598"/>
                <a:gd name="connsiteY3" fmla="*/ 1381537 h 5388329"/>
                <a:gd name="connsiteX4" fmla="*/ 20549 w 43909598"/>
                <a:gd name="connsiteY4" fmla="*/ 5388329 h 5388329"/>
                <a:gd name="connsiteX5" fmla="*/ 0 w 43909598"/>
                <a:gd name="connsiteY5" fmla="*/ 0 h 5388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909598" h="5388329">
                  <a:moveTo>
                    <a:pt x="0" y="0"/>
                  </a:moveTo>
                  <a:lnTo>
                    <a:pt x="43909598" y="6780"/>
                  </a:lnTo>
                  <a:cubicBezTo>
                    <a:pt x="43909597" y="719038"/>
                    <a:pt x="43900397" y="1431296"/>
                    <a:pt x="43900396" y="2143554"/>
                  </a:cubicBezTo>
                  <a:cubicBezTo>
                    <a:pt x="37284373" y="1358490"/>
                    <a:pt x="29162993" y="845303"/>
                    <a:pt x="21852497" y="1381537"/>
                  </a:cubicBezTo>
                  <a:cubicBezTo>
                    <a:pt x="14542001" y="1917771"/>
                    <a:pt x="6144574" y="2782191"/>
                    <a:pt x="20549" y="5388329"/>
                  </a:cubicBezTo>
                  <a:cubicBezTo>
                    <a:pt x="19609" y="3596409"/>
                    <a:pt x="940" y="1791920"/>
                    <a:pt x="0" y="0"/>
                  </a:cubicBezTo>
                  <a:close/>
                </a:path>
              </a:pathLst>
            </a:custGeom>
            <a:gradFill>
              <a:gsLst>
                <a:gs pos="53000">
                  <a:schemeClr val="accent6"/>
                </a:gs>
                <a:gs pos="100000">
                  <a:schemeClr val="bg1"/>
                </a:gs>
              </a:gsLst>
              <a:lin ang="0" scaled="1"/>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0" dirty="0">
                <a:ln>
                  <a:noFill/>
                </a:ln>
                <a:solidFill>
                  <a:schemeClr val="accent1"/>
                </a:solidFill>
              </a:endParaRPr>
            </a:p>
          </p:txBody>
        </p:sp>
      </p:grpSp>
      <p:grpSp>
        <p:nvGrpSpPr>
          <p:cNvPr id="21" name="Group 47">
            <a:extLst>
              <a:ext uri="{FF2B5EF4-FFF2-40B4-BE49-F238E27FC236}">
                <a16:creationId xmlns:a16="http://schemas.microsoft.com/office/drawing/2014/main" id="{148AF3B5-E884-46FA-A26E-1EE301D16BE3}"/>
              </a:ext>
            </a:extLst>
          </p:cNvPr>
          <p:cNvGrpSpPr/>
          <p:nvPr userDrawn="1"/>
        </p:nvGrpSpPr>
        <p:grpSpPr>
          <a:xfrm rot="10800000">
            <a:off x="-14057" y="14321898"/>
            <a:ext cx="10717612" cy="802685"/>
            <a:chOff x="-14192" y="1382"/>
            <a:chExt cx="27451941" cy="4572641"/>
          </a:xfrm>
        </p:grpSpPr>
        <p:sp>
          <p:nvSpPr>
            <p:cNvPr id="22" name="Rectangle 16">
              <a:extLst>
                <a:ext uri="{FF2B5EF4-FFF2-40B4-BE49-F238E27FC236}">
                  <a16:creationId xmlns:a16="http://schemas.microsoft.com/office/drawing/2014/main" id="{EBE1610E-D66F-47BB-BC5A-49FFD7372972}"/>
                </a:ext>
              </a:extLst>
            </p:cNvPr>
            <p:cNvSpPr/>
            <p:nvPr userDrawn="1"/>
          </p:nvSpPr>
          <p:spPr>
            <a:xfrm>
              <a:off x="4001" y="707796"/>
              <a:ext cx="27429212" cy="3866227"/>
            </a:xfrm>
            <a:custGeom>
              <a:avLst/>
              <a:gdLst>
                <a:gd name="connsiteX0" fmla="*/ 0 w 43891200"/>
                <a:gd name="connsiteY0" fmla="*/ 0 h 7027483"/>
                <a:gd name="connsiteX1" fmla="*/ 43891200 w 43891200"/>
                <a:gd name="connsiteY1" fmla="*/ 0 h 7027483"/>
                <a:gd name="connsiteX2" fmla="*/ 43891200 w 43891200"/>
                <a:gd name="connsiteY2" fmla="*/ 7027483 h 7027483"/>
                <a:gd name="connsiteX3" fmla="*/ 0 w 43891200"/>
                <a:gd name="connsiteY3" fmla="*/ 7027483 h 7027483"/>
                <a:gd name="connsiteX4" fmla="*/ 0 w 43891200"/>
                <a:gd name="connsiteY4"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617527 w 43891200"/>
                <a:gd name="connsiteY3" fmla="*/ 6999261 h 7027483"/>
                <a:gd name="connsiteX4" fmla="*/ 0 w 43891200"/>
                <a:gd name="connsiteY4" fmla="*/ 702748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0 w 43891200"/>
                <a:gd name="connsiteY4" fmla="*/ 702748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100503"/>
                <a:gd name="connsiteX1" fmla="*/ 43891200 w 43891200"/>
                <a:gd name="connsiteY1" fmla="*/ 0 h 7100503"/>
                <a:gd name="connsiteX2" fmla="*/ 43891200 w 43891200"/>
                <a:gd name="connsiteY2" fmla="*/ 7027483 h 7100503"/>
                <a:gd name="connsiteX3" fmla="*/ 21448200 w 43891200"/>
                <a:gd name="connsiteY3" fmla="*/ 3838305 h 7100503"/>
                <a:gd name="connsiteX4" fmla="*/ 28221 w 43891200"/>
                <a:gd name="connsiteY4" fmla="*/ 6688809 h 7100503"/>
                <a:gd name="connsiteX5" fmla="*/ 0 w 43891200"/>
                <a:gd name="connsiteY5" fmla="*/ 0 h 7100503"/>
                <a:gd name="connsiteX0" fmla="*/ 0 w 43891200"/>
                <a:gd name="connsiteY0" fmla="*/ 0 h 7100503"/>
                <a:gd name="connsiteX1" fmla="*/ 43891200 w 43891200"/>
                <a:gd name="connsiteY1" fmla="*/ 0 h 7100503"/>
                <a:gd name="connsiteX2" fmla="*/ 43891200 w 43891200"/>
                <a:gd name="connsiteY2" fmla="*/ 7027483 h 7100503"/>
                <a:gd name="connsiteX3" fmla="*/ 21448200 w 43891200"/>
                <a:gd name="connsiteY3" fmla="*/ 3838305 h 7100503"/>
                <a:gd name="connsiteX4" fmla="*/ 28221 w 43891200"/>
                <a:gd name="connsiteY4" fmla="*/ 6688809 h 7100503"/>
                <a:gd name="connsiteX5" fmla="*/ 0 w 43891200"/>
                <a:gd name="connsiteY5" fmla="*/ 0 h 710050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84664 w 43891200"/>
                <a:gd name="connsiteY4" fmla="*/ 553167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532864 w 43891200"/>
                <a:gd name="connsiteY3" fmla="*/ 3330294 h 7027483"/>
                <a:gd name="connsiteX4" fmla="*/ 84664 w 43891200"/>
                <a:gd name="connsiteY4" fmla="*/ 553167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589306 w 43891200"/>
                <a:gd name="connsiteY3" fmla="*/ 3104512 h 7027483"/>
                <a:gd name="connsiteX4" fmla="*/ 84664 w 43891200"/>
                <a:gd name="connsiteY4" fmla="*/ 553167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589306 w 43891200"/>
                <a:gd name="connsiteY3" fmla="*/ 3104512 h 7027483"/>
                <a:gd name="connsiteX4" fmla="*/ 84664 w 43891200"/>
                <a:gd name="connsiteY4" fmla="*/ 5531673 h 7027483"/>
                <a:gd name="connsiteX5" fmla="*/ 0 w 43891200"/>
                <a:gd name="connsiteY5" fmla="*/ 0 h 7027483"/>
                <a:gd name="connsiteX0" fmla="*/ 0 w 43891200"/>
                <a:gd name="connsiteY0" fmla="*/ 0 h 7272584"/>
                <a:gd name="connsiteX1" fmla="*/ 43891200 w 43891200"/>
                <a:gd name="connsiteY1" fmla="*/ 0 h 7272584"/>
                <a:gd name="connsiteX2" fmla="*/ 43891200 w 43891200"/>
                <a:gd name="connsiteY2" fmla="*/ 7027483 h 7272584"/>
                <a:gd name="connsiteX3" fmla="*/ 37534349 w 43891200"/>
                <a:gd name="connsiteY3" fmla="*/ 5432466 h 7272584"/>
                <a:gd name="connsiteX4" fmla="*/ 21589306 w 43891200"/>
                <a:gd name="connsiteY4" fmla="*/ 3104512 h 7272584"/>
                <a:gd name="connsiteX5" fmla="*/ 84664 w 43891200"/>
                <a:gd name="connsiteY5" fmla="*/ 5531673 h 7272584"/>
                <a:gd name="connsiteX6" fmla="*/ 0 w 43891200"/>
                <a:gd name="connsiteY6" fmla="*/ 0 h 7272584"/>
                <a:gd name="connsiteX0" fmla="*/ 0 w 43891200"/>
                <a:gd name="connsiteY0" fmla="*/ 0 h 7027483"/>
                <a:gd name="connsiteX1" fmla="*/ 43891200 w 43891200"/>
                <a:gd name="connsiteY1" fmla="*/ 0 h 7027483"/>
                <a:gd name="connsiteX2" fmla="*/ 43891200 w 43891200"/>
                <a:gd name="connsiteY2" fmla="*/ 7027483 h 7027483"/>
                <a:gd name="connsiteX3" fmla="*/ 37534349 w 43891200"/>
                <a:gd name="connsiteY3" fmla="*/ 5432466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423313 w 43891200"/>
                <a:gd name="connsiteY4" fmla="*/ 3012175 h 7027483"/>
                <a:gd name="connsiteX5" fmla="*/ 84664 w 43891200"/>
                <a:gd name="connsiteY5" fmla="*/ 5531673 h 7027483"/>
                <a:gd name="connsiteX6" fmla="*/ 0 w 43891200"/>
                <a:gd name="connsiteY6" fmla="*/ 0 h 7027483"/>
                <a:gd name="connsiteX0" fmla="*/ 0 w 43891200"/>
                <a:gd name="connsiteY0" fmla="*/ 0 h 6029592"/>
                <a:gd name="connsiteX1" fmla="*/ 43891200 w 43891200"/>
                <a:gd name="connsiteY1" fmla="*/ 0 h 6029592"/>
                <a:gd name="connsiteX2" fmla="*/ 43852760 w 43891200"/>
                <a:gd name="connsiteY2" fmla="*/ 6029592 h 6029592"/>
                <a:gd name="connsiteX3" fmla="*/ 37534347 w 43891200"/>
                <a:gd name="connsiteY3" fmla="*/ 5179307 h 6029592"/>
                <a:gd name="connsiteX4" fmla="*/ 21423313 w 43891200"/>
                <a:gd name="connsiteY4" fmla="*/ 3012175 h 6029592"/>
                <a:gd name="connsiteX5" fmla="*/ 84664 w 43891200"/>
                <a:gd name="connsiteY5" fmla="*/ 5531673 h 6029592"/>
                <a:gd name="connsiteX6" fmla="*/ 0 w 43891200"/>
                <a:gd name="connsiteY6" fmla="*/ 0 h 6029592"/>
                <a:gd name="connsiteX0" fmla="*/ 0 w 43891200"/>
                <a:gd name="connsiteY0" fmla="*/ 0 h 6029592"/>
                <a:gd name="connsiteX1" fmla="*/ 43891200 w 43891200"/>
                <a:gd name="connsiteY1" fmla="*/ 0 h 6029592"/>
                <a:gd name="connsiteX2" fmla="*/ 43852760 w 43891200"/>
                <a:gd name="connsiteY2" fmla="*/ 6029592 h 6029592"/>
                <a:gd name="connsiteX3" fmla="*/ 36342689 w 43891200"/>
                <a:gd name="connsiteY3" fmla="*/ 4466527 h 6029592"/>
                <a:gd name="connsiteX4" fmla="*/ 21423313 w 43891200"/>
                <a:gd name="connsiteY4" fmla="*/ 3012175 h 6029592"/>
                <a:gd name="connsiteX5" fmla="*/ 84664 w 43891200"/>
                <a:gd name="connsiteY5" fmla="*/ 5531673 h 6029592"/>
                <a:gd name="connsiteX6" fmla="*/ 0 w 43891200"/>
                <a:gd name="connsiteY6" fmla="*/ 0 h 6029592"/>
                <a:gd name="connsiteX0" fmla="*/ 0 w 43891200"/>
                <a:gd name="connsiteY0" fmla="*/ 0 h 6079664"/>
                <a:gd name="connsiteX1" fmla="*/ 43891200 w 43891200"/>
                <a:gd name="connsiteY1" fmla="*/ 0 h 6079664"/>
                <a:gd name="connsiteX2" fmla="*/ 43852760 w 43891200"/>
                <a:gd name="connsiteY2" fmla="*/ 6029592 h 6079664"/>
                <a:gd name="connsiteX3" fmla="*/ 21423313 w 43891200"/>
                <a:gd name="connsiteY3" fmla="*/ 3012175 h 6079664"/>
                <a:gd name="connsiteX4" fmla="*/ 84664 w 43891200"/>
                <a:gd name="connsiteY4" fmla="*/ 5531673 h 6079664"/>
                <a:gd name="connsiteX5" fmla="*/ 0 w 43891200"/>
                <a:gd name="connsiteY5" fmla="*/ 0 h 6079664"/>
                <a:gd name="connsiteX0" fmla="*/ 0 w 43891200"/>
                <a:gd name="connsiteY0" fmla="*/ 0 h 6029592"/>
                <a:gd name="connsiteX1" fmla="*/ 43891200 w 43891200"/>
                <a:gd name="connsiteY1" fmla="*/ 0 h 6029592"/>
                <a:gd name="connsiteX2" fmla="*/ 43852760 w 43891200"/>
                <a:gd name="connsiteY2" fmla="*/ 6029592 h 6029592"/>
                <a:gd name="connsiteX3" fmla="*/ 21423313 w 43891200"/>
                <a:gd name="connsiteY3" fmla="*/ 3012175 h 6029592"/>
                <a:gd name="connsiteX4" fmla="*/ 84664 w 43891200"/>
                <a:gd name="connsiteY4" fmla="*/ 5531673 h 6029592"/>
                <a:gd name="connsiteX5" fmla="*/ 0 w 43891200"/>
                <a:gd name="connsiteY5" fmla="*/ 0 h 6029592"/>
                <a:gd name="connsiteX0" fmla="*/ 0 w 43891200"/>
                <a:gd name="connsiteY0" fmla="*/ 0 h 6029592"/>
                <a:gd name="connsiteX1" fmla="*/ 43891200 w 43891200"/>
                <a:gd name="connsiteY1" fmla="*/ 0 h 6029592"/>
                <a:gd name="connsiteX2" fmla="*/ 43852760 w 43891200"/>
                <a:gd name="connsiteY2" fmla="*/ 6029592 h 6029592"/>
                <a:gd name="connsiteX3" fmla="*/ 21423313 w 43891200"/>
                <a:gd name="connsiteY3" fmla="*/ 3012175 h 6029592"/>
                <a:gd name="connsiteX4" fmla="*/ 84664 w 43891200"/>
                <a:gd name="connsiteY4" fmla="*/ 5531673 h 6029592"/>
                <a:gd name="connsiteX5" fmla="*/ 0 w 43891200"/>
                <a:gd name="connsiteY5" fmla="*/ 0 h 6029592"/>
                <a:gd name="connsiteX0" fmla="*/ 0 w 43891200"/>
                <a:gd name="connsiteY0" fmla="*/ 0 h 5887037"/>
                <a:gd name="connsiteX1" fmla="*/ 43891200 w 43891200"/>
                <a:gd name="connsiteY1" fmla="*/ 0 h 5887037"/>
                <a:gd name="connsiteX2" fmla="*/ 43814321 w 43891200"/>
                <a:gd name="connsiteY2" fmla="*/ 5887037 h 5887037"/>
                <a:gd name="connsiteX3" fmla="*/ 21423313 w 43891200"/>
                <a:gd name="connsiteY3" fmla="*/ 3012175 h 5887037"/>
                <a:gd name="connsiteX4" fmla="*/ 84664 w 43891200"/>
                <a:gd name="connsiteY4" fmla="*/ 5531673 h 5887037"/>
                <a:gd name="connsiteX5" fmla="*/ 0 w 43891200"/>
                <a:gd name="connsiteY5" fmla="*/ 0 h 5887037"/>
                <a:gd name="connsiteX0" fmla="*/ 0 w 43891200"/>
                <a:gd name="connsiteY0" fmla="*/ 0 h 5745966"/>
                <a:gd name="connsiteX1" fmla="*/ 43891200 w 43891200"/>
                <a:gd name="connsiteY1" fmla="*/ 0 h 5745966"/>
                <a:gd name="connsiteX2" fmla="*/ 43814319 w 43891200"/>
                <a:gd name="connsiteY2" fmla="*/ 5745966 h 5745966"/>
                <a:gd name="connsiteX3" fmla="*/ 21423313 w 43891200"/>
                <a:gd name="connsiteY3" fmla="*/ 3012175 h 5745966"/>
                <a:gd name="connsiteX4" fmla="*/ 84664 w 43891200"/>
                <a:gd name="connsiteY4" fmla="*/ 5531673 h 5745966"/>
                <a:gd name="connsiteX5" fmla="*/ 0 w 43891200"/>
                <a:gd name="connsiteY5" fmla="*/ 0 h 5745966"/>
                <a:gd name="connsiteX0" fmla="*/ 0 w 43891200"/>
                <a:gd name="connsiteY0" fmla="*/ 0 h 5774180"/>
                <a:gd name="connsiteX1" fmla="*/ 43891200 w 43891200"/>
                <a:gd name="connsiteY1" fmla="*/ 0 h 5774180"/>
                <a:gd name="connsiteX2" fmla="*/ 43814319 w 43891200"/>
                <a:gd name="connsiteY2" fmla="*/ 5774180 h 5774180"/>
                <a:gd name="connsiteX3" fmla="*/ 21423313 w 43891200"/>
                <a:gd name="connsiteY3" fmla="*/ 3012175 h 5774180"/>
                <a:gd name="connsiteX4" fmla="*/ 84664 w 43891200"/>
                <a:gd name="connsiteY4" fmla="*/ 5531673 h 5774180"/>
                <a:gd name="connsiteX5" fmla="*/ 0 w 43891200"/>
                <a:gd name="connsiteY5" fmla="*/ 0 h 5774180"/>
                <a:gd name="connsiteX0" fmla="*/ 6633 w 43897833"/>
                <a:gd name="connsiteY0" fmla="*/ 0 h 5774180"/>
                <a:gd name="connsiteX1" fmla="*/ 43897833 w 43897833"/>
                <a:gd name="connsiteY1" fmla="*/ 0 h 5774180"/>
                <a:gd name="connsiteX2" fmla="*/ 43820952 w 43897833"/>
                <a:gd name="connsiteY2" fmla="*/ 5774180 h 5774180"/>
                <a:gd name="connsiteX3" fmla="*/ 21429946 w 43897833"/>
                <a:gd name="connsiteY3" fmla="*/ 3012175 h 5774180"/>
                <a:gd name="connsiteX4" fmla="*/ 0 w 43897833"/>
                <a:gd name="connsiteY4" fmla="*/ 5757386 h 5774180"/>
                <a:gd name="connsiteX5" fmla="*/ 6633 w 43897833"/>
                <a:gd name="connsiteY5" fmla="*/ 0 h 5774180"/>
                <a:gd name="connsiteX0" fmla="*/ 6633 w 43897833"/>
                <a:gd name="connsiteY0" fmla="*/ 0 h 5785600"/>
                <a:gd name="connsiteX1" fmla="*/ 43897833 w 43897833"/>
                <a:gd name="connsiteY1" fmla="*/ 0 h 5785600"/>
                <a:gd name="connsiteX2" fmla="*/ 43820952 w 43897833"/>
                <a:gd name="connsiteY2" fmla="*/ 5774180 h 5785600"/>
                <a:gd name="connsiteX3" fmla="*/ 21429946 w 43897833"/>
                <a:gd name="connsiteY3" fmla="*/ 3012175 h 5785600"/>
                <a:gd name="connsiteX4" fmla="*/ 0 w 43897833"/>
                <a:gd name="connsiteY4" fmla="*/ 5785600 h 5785600"/>
                <a:gd name="connsiteX5" fmla="*/ 6633 w 43897833"/>
                <a:gd name="connsiteY5" fmla="*/ 0 h 5785600"/>
                <a:gd name="connsiteX0" fmla="*/ 6633 w 43897833"/>
                <a:gd name="connsiteY0" fmla="*/ 0 h 5785600"/>
                <a:gd name="connsiteX1" fmla="*/ 43897833 w 43897833"/>
                <a:gd name="connsiteY1" fmla="*/ 0 h 5785600"/>
                <a:gd name="connsiteX2" fmla="*/ 43829914 w 43897833"/>
                <a:gd name="connsiteY2" fmla="*/ 5757562 h 5785600"/>
                <a:gd name="connsiteX3" fmla="*/ 21429946 w 43897833"/>
                <a:gd name="connsiteY3" fmla="*/ 3012175 h 5785600"/>
                <a:gd name="connsiteX4" fmla="*/ 0 w 43897833"/>
                <a:gd name="connsiteY4" fmla="*/ 5785600 h 5785600"/>
                <a:gd name="connsiteX5" fmla="*/ 6633 w 43897833"/>
                <a:gd name="connsiteY5" fmla="*/ 0 h 5785600"/>
                <a:gd name="connsiteX0" fmla="*/ 6633 w 43884390"/>
                <a:gd name="connsiteY0" fmla="*/ 4153 h 5789753"/>
                <a:gd name="connsiteX1" fmla="*/ 43884390 w 43884390"/>
                <a:gd name="connsiteY1" fmla="*/ 0 h 5789753"/>
                <a:gd name="connsiteX2" fmla="*/ 43829914 w 43884390"/>
                <a:gd name="connsiteY2" fmla="*/ 5761715 h 5789753"/>
                <a:gd name="connsiteX3" fmla="*/ 21429946 w 43884390"/>
                <a:gd name="connsiteY3" fmla="*/ 3016328 h 5789753"/>
                <a:gd name="connsiteX4" fmla="*/ 0 w 43884390"/>
                <a:gd name="connsiteY4" fmla="*/ 5789753 h 5789753"/>
                <a:gd name="connsiteX5" fmla="*/ 6633 w 43884390"/>
                <a:gd name="connsiteY5" fmla="*/ 4153 h 5789753"/>
                <a:gd name="connsiteX0" fmla="*/ 6633 w 43884392"/>
                <a:gd name="connsiteY0" fmla="*/ 0 h 5785600"/>
                <a:gd name="connsiteX1" fmla="*/ 43884392 w 43884392"/>
                <a:gd name="connsiteY1" fmla="*/ 1 h 5785600"/>
                <a:gd name="connsiteX2" fmla="*/ 43829914 w 43884392"/>
                <a:gd name="connsiteY2" fmla="*/ 5757562 h 5785600"/>
                <a:gd name="connsiteX3" fmla="*/ 21429946 w 43884392"/>
                <a:gd name="connsiteY3" fmla="*/ 3012175 h 5785600"/>
                <a:gd name="connsiteX4" fmla="*/ 0 w 43884392"/>
                <a:gd name="connsiteY4" fmla="*/ 5785600 h 5785600"/>
                <a:gd name="connsiteX5" fmla="*/ 6633 w 43884392"/>
                <a:gd name="connsiteY5" fmla="*/ 0 h 5785600"/>
                <a:gd name="connsiteX0" fmla="*/ 6633 w 43876785"/>
                <a:gd name="connsiteY0" fmla="*/ 7053 h 5792653"/>
                <a:gd name="connsiteX1" fmla="*/ 43876785 w 43876785"/>
                <a:gd name="connsiteY1" fmla="*/ 0 h 5792653"/>
                <a:gd name="connsiteX2" fmla="*/ 43829914 w 43876785"/>
                <a:gd name="connsiteY2" fmla="*/ 5764615 h 5792653"/>
                <a:gd name="connsiteX3" fmla="*/ 21429946 w 43876785"/>
                <a:gd name="connsiteY3" fmla="*/ 3019228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429946 w 43876785"/>
                <a:gd name="connsiteY3" fmla="*/ 3019228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852793 w 43876785"/>
                <a:gd name="connsiteY3" fmla="*/ 3019229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852793 w 43876785"/>
                <a:gd name="connsiteY3" fmla="*/ 3019229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64377 w 43876785"/>
                <a:gd name="connsiteY3" fmla="*/ 3000419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44088 w 43876785"/>
                <a:gd name="connsiteY3" fmla="*/ 3000419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801199"/>
                <a:gd name="connsiteX1" fmla="*/ 43876785 w 43876785"/>
                <a:gd name="connsiteY1" fmla="*/ 0 h 5801199"/>
                <a:gd name="connsiteX2" fmla="*/ 43831664 w 43876785"/>
                <a:gd name="connsiteY2" fmla="*/ 5801199 h 5801199"/>
                <a:gd name="connsiteX3" fmla="*/ 21923799 w 43876785"/>
                <a:gd name="connsiteY3" fmla="*/ 3009824 h 5801199"/>
                <a:gd name="connsiteX4" fmla="*/ 0 w 43876785"/>
                <a:gd name="connsiteY4" fmla="*/ 5792653 h 5801199"/>
                <a:gd name="connsiteX5" fmla="*/ 6633 w 43876785"/>
                <a:gd name="connsiteY5" fmla="*/ 7053 h 5801199"/>
                <a:gd name="connsiteX0" fmla="*/ 6633 w 43876785"/>
                <a:gd name="connsiteY0" fmla="*/ 7053 h 5811651"/>
                <a:gd name="connsiteX1" fmla="*/ 43876785 w 43876785"/>
                <a:gd name="connsiteY1" fmla="*/ 0 h 5811651"/>
                <a:gd name="connsiteX2" fmla="*/ 43826110 w 43876785"/>
                <a:gd name="connsiteY2" fmla="*/ 5811651 h 5811651"/>
                <a:gd name="connsiteX3" fmla="*/ 21923799 w 43876785"/>
                <a:gd name="connsiteY3" fmla="*/ 3009824 h 5811651"/>
                <a:gd name="connsiteX4" fmla="*/ 0 w 43876785"/>
                <a:gd name="connsiteY4" fmla="*/ 5792653 h 5811651"/>
                <a:gd name="connsiteX5" fmla="*/ 6633 w 43876785"/>
                <a:gd name="connsiteY5" fmla="*/ 7053 h 5811651"/>
                <a:gd name="connsiteX0" fmla="*/ -1 w 43870151"/>
                <a:gd name="connsiteY0" fmla="*/ 7053 h 5818785"/>
                <a:gd name="connsiteX1" fmla="*/ 43870151 w 43870151"/>
                <a:gd name="connsiteY1" fmla="*/ 0 h 5818785"/>
                <a:gd name="connsiteX2" fmla="*/ 43819476 w 43870151"/>
                <a:gd name="connsiteY2" fmla="*/ 5811651 h 5818785"/>
                <a:gd name="connsiteX3" fmla="*/ 21917165 w 43870151"/>
                <a:gd name="connsiteY3" fmla="*/ 3009824 h 5818785"/>
                <a:gd name="connsiteX4" fmla="*/ 4477 w 43870151"/>
                <a:gd name="connsiteY4" fmla="*/ 5818785 h 5818785"/>
                <a:gd name="connsiteX5" fmla="*/ -1 w 43870151"/>
                <a:gd name="connsiteY5" fmla="*/ 7053 h 5818785"/>
                <a:gd name="connsiteX0" fmla="*/ 239 w 43870391"/>
                <a:gd name="connsiteY0" fmla="*/ 7053 h 5814778"/>
                <a:gd name="connsiteX1" fmla="*/ 43870391 w 43870391"/>
                <a:gd name="connsiteY1" fmla="*/ 0 h 5814778"/>
                <a:gd name="connsiteX2" fmla="*/ 43819716 w 43870391"/>
                <a:gd name="connsiteY2" fmla="*/ 5811651 h 5814778"/>
                <a:gd name="connsiteX3" fmla="*/ 21917405 w 43870391"/>
                <a:gd name="connsiteY3" fmla="*/ 3009824 h 5814778"/>
                <a:gd name="connsiteX4" fmla="*/ 457 w 43870391"/>
                <a:gd name="connsiteY4" fmla="*/ 5814778 h 5814778"/>
                <a:gd name="connsiteX5" fmla="*/ 239 w 43870391"/>
                <a:gd name="connsiteY5" fmla="*/ 7053 h 5814778"/>
                <a:gd name="connsiteX0" fmla="*/ 239 w 43870391"/>
                <a:gd name="connsiteY0" fmla="*/ 7053 h 5811651"/>
                <a:gd name="connsiteX1" fmla="*/ 43870391 w 43870391"/>
                <a:gd name="connsiteY1" fmla="*/ 0 h 5811651"/>
                <a:gd name="connsiteX2" fmla="*/ 43819716 w 43870391"/>
                <a:gd name="connsiteY2" fmla="*/ 5811651 h 5811651"/>
                <a:gd name="connsiteX3" fmla="*/ 21917405 w 43870391"/>
                <a:gd name="connsiteY3" fmla="*/ 3009824 h 5811651"/>
                <a:gd name="connsiteX4" fmla="*/ 457 w 43870391"/>
                <a:gd name="connsiteY4" fmla="*/ 5806763 h 5811651"/>
                <a:gd name="connsiteX5" fmla="*/ 239 w 43870391"/>
                <a:gd name="connsiteY5" fmla="*/ 7053 h 5811651"/>
                <a:gd name="connsiteX0" fmla="*/ 239 w 43870391"/>
                <a:gd name="connsiteY0" fmla="*/ 7053 h 5811651"/>
                <a:gd name="connsiteX1" fmla="*/ 43870391 w 43870391"/>
                <a:gd name="connsiteY1" fmla="*/ 0 h 5811651"/>
                <a:gd name="connsiteX2" fmla="*/ 43819716 w 43870391"/>
                <a:gd name="connsiteY2" fmla="*/ 5811651 h 5811651"/>
                <a:gd name="connsiteX3" fmla="*/ 21917405 w 43870391"/>
                <a:gd name="connsiteY3" fmla="*/ 3009824 h 5811651"/>
                <a:gd name="connsiteX4" fmla="*/ 457 w 43870391"/>
                <a:gd name="connsiteY4" fmla="*/ 5798748 h 5811651"/>
                <a:gd name="connsiteX5" fmla="*/ 239 w 43870391"/>
                <a:gd name="connsiteY5" fmla="*/ 7053 h 5811651"/>
                <a:gd name="connsiteX0" fmla="*/ 239 w 43870391"/>
                <a:gd name="connsiteY0" fmla="*/ 7053 h 5811651"/>
                <a:gd name="connsiteX1" fmla="*/ 43870391 w 43870391"/>
                <a:gd name="connsiteY1" fmla="*/ 0 h 5811651"/>
                <a:gd name="connsiteX2" fmla="*/ 43819716 w 43870391"/>
                <a:gd name="connsiteY2" fmla="*/ 5811651 h 5811651"/>
                <a:gd name="connsiteX3" fmla="*/ 21917405 w 43870391"/>
                <a:gd name="connsiteY3" fmla="*/ 3009824 h 5811651"/>
                <a:gd name="connsiteX4" fmla="*/ 457 w 43870391"/>
                <a:gd name="connsiteY4" fmla="*/ 5798748 h 5811651"/>
                <a:gd name="connsiteX5" fmla="*/ 239 w 43870391"/>
                <a:gd name="connsiteY5" fmla="*/ 7053 h 5811651"/>
                <a:gd name="connsiteX0" fmla="*/ 239 w 43842825"/>
                <a:gd name="connsiteY0" fmla="*/ 7053 h 5811651"/>
                <a:gd name="connsiteX1" fmla="*/ 43842825 w 43842825"/>
                <a:gd name="connsiteY1" fmla="*/ 0 h 5811651"/>
                <a:gd name="connsiteX2" fmla="*/ 43819716 w 43842825"/>
                <a:gd name="connsiteY2" fmla="*/ 5811651 h 5811651"/>
                <a:gd name="connsiteX3" fmla="*/ 21917405 w 43842825"/>
                <a:gd name="connsiteY3" fmla="*/ 3009824 h 5811651"/>
                <a:gd name="connsiteX4" fmla="*/ 457 w 43842825"/>
                <a:gd name="connsiteY4" fmla="*/ 5798748 h 5811651"/>
                <a:gd name="connsiteX5" fmla="*/ 239 w 43842825"/>
                <a:gd name="connsiteY5" fmla="*/ 7053 h 5811651"/>
                <a:gd name="connsiteX0" fmla="*/ 239 w 43824446"/>
                <a:gd name="connsiteY0" fmla="*/ 7053 h 5811651"/>
                <a:gd name="connsiteX1" fmla="*/ 43824446 w 43824446"/>
                <a:gd name="connsiteY1" fmla="*/ 0 h 5811651"/>
                <a:gd name="connsiteX2" fmla="*/ 43819716 w 43824446"/>
                <a:gd name="connsiteY2" fmla="*/ 5811651 h 5811651"/>
                <a:gd name="connsiteX3" fmla="*/ 21917405 w 43824446"/>
                <a:gd name="connsiteY3" fmla="*/ 3009824 h 5811651"/>
                <a:gd name="connsiteX4" fmla="*/ 457 w 43824446"/>
                <a:gd name="connsiteY4" fmla="*/ 5798748 h 5811651"/>
                <a:gd name="connsiteX5" fmla="*/ 239 w 43824446"/>
                <a:gd name="connsiteY5" fmla="*/ 7053 h 5811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824446" h="5811651">
                  <a:moveTo>
                    <a:pt x="239" y="7053"/>
                  </a:moveTo>
                  <a:lnTo>
                    <a:pt x="43824446" y="0"/>
                  </a:lnTo>
                  <a:cubicBezTo>
                    <a:pt x="43822869" y="1937217"/>
                    <a:pt x="43821293" y="3874434"/>
                    <a:pt x="43819716" y="5811651"/>
                  </a:cubicBezTo>
                  <a:cubicBezTo>
                    <a:pt x="38268362" y="4032785"/>
                    <a:pt x="30438085" y="2966157"/>
                    <a:pt x="21917405" y="3009824"/>
                  </a:cubicBezTo>
                  <a:cubicBezTo>
                    <a:pt x="14614291" y="3047251"/>
                    <a:pt x="6453731" y="3277510"/>
                    <a:pt x="457" y="5798748"/>
                  </a:cubicBezTo>
                  <a:cubicBezTo>
                    <a:pt x="-1036" y="3861504"/>
                    <a:pt x="1732" y="1944297"/>
                    <a:pt x="239" y="7053"/>
                  </a:cubicBezTo>
                  <a:close/>
                </a:path>
              </a:pathLst>
            </a:cu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0" dirty="0"/>
            </a:p>
          </p:txBody>
        </p:sp>
        <p:sp>
          <p:nvSpPr>
            <p:cNvPr id="23" name="Rectangle 16">
              <a:extLst>
                <a:ext uri="{FF2B5EF4-FFF2-40B4-BE49-F238E27FC236}">
                  <a16:creationId xmlns:a16="http://schemas.microsoft.com/office/drawing/2014/main" id="{E650F6DA-6B60-49E4-9E25-8E0172621DDB}"/>
                </a:ext>
              </a:extLst>
            </p:cNvPr>
            <p:cNvSpPr/>
            <p:nvPr userDrawn="1"/>
          </p:nvSpPr>
          <p:spPr>
            <a:xfrm>
              <a:off x="-4323" y="5744"/>
              <a:ext cx="27440229" cy="4555641"/>
            </a:xfrm>
            <a:custGeom>
              <a:avLst/>
              <a:gdLst>
                <a:gd name="connsiteX0" fmla="*/ 0 w 43891200"/>
                <a:gd name="connsiteY0" fmla="*/ 0 h 7027483"/>
                <a:gd name="connsiteX1" fmla="*/ 43891200 w 43891200"/>
                <a:gd name="connsiteY1" fmla="*/ 0 h 7027483"/>
                <a:gd name="connsiteX2" fmla="*/ 43891200 w 43891200"/>
                <a:gd name="connsiteY2" fmla="*/ 7027483 h 7027483"/>
                <a:gd name="connsiteX3" fmla="*/ 0 w 43891200"/>
                <a:gd name="connsiteY3" fmla="*/ 7027483 h 7027483"/>
                <a:gd name="connsiteX4" fmla="*/ 0 w 43891200"/>
                <a:gd name="connsiteY4"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617527 w 43891200"/>
                <a:gd name="connsiteY3" fmla="*/ 6999261 h 7027483"/>
                <a:gd name="connsiteX4" fmla="*/ 0 w 43891200"/>
                <a:gd name="connsiteY4" fmla="*/ 702748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0 w 43891200"/>
                <a:gd name="connsiteY4" fmla="*/ 702748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100503"/>
                <a:gd name="connsiteX1" fmla="*/ 43891200 w 43891200"/>
                <a:gd name="connsiteY1" fmla="*/ 0 h 7100503"/>
                <a:gd name="connsiteX2" fmla="*/ 43891200 w 43891200"/>
                <a:gd name="connsiteY2" fmla="*/ 7027483 h 7100503"/>
                <a:gd name="connsiteX3" fmla="*/ 21448200 w 43891200"/>
                <a:gd name="connsiteY3" fmla="*/ 3838305 h 7100503"/>
                <a:gd name="connsiteX4" fmla="*/ 28221 w 43891200"/>
                <a:gd name="connsiteY4" fmla="*/ 6688809 h 7100503"/>
                <a:gd name="connsiteX5" fmla="*/ 0 w 43891200"/>
                <a:gd name="connsiteY5" fmla="*/ 0 h 7100503"/>
                <a:gd name="connsiteX0" fmla="*/ 0 w 43891200"/>
                <a:gd name="connsiteY0" fmla="*/ 0 h 7100503"/>
                <a:gd name="connsiteX1" fmla="*/ 43891200 w 43891200"/>
                <a:gd name="connsiteY1" fmla="*/ 0 h 7100503"/>
                <a:gd name="connsiteX2" fmla="*/ 43891200 w 43891200"/>
                <a:gd name="connsiteY2" fmla="*/ 7027483 h 7100503"/>
                <a:gd name="connsiteX3" fmla="*/ 21448200 w 43891200"/>
                <a:gd name="connsiteY3" fmla="*/ 3838305 h 7100503"/>
                <a:gd name="connsiteX4" fmla="*/ 28221 w 43891200"/>
                <a:gd name="connsiteY4" fmla="*/ 6688809 h 7100503"/>
                <a:gd name="connsiteX5" fmla="*/ 0 w 43891200"/>
                <a:gd name="connsiteY5" fmla="*/ 0 h 710050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968081"/>
                <a:gd name="connsiteY0" fmla="*/ 0 h 6688809"/>
                <a:gd name="connsiteX1" fmla="*/ 43891200 w 43968081"/>
                <a:gd name="connsiteY1" fmla="*/ 0 h 6688809"/>
                <a:gd name="connsiteX2" fmla="*/ 43968081 w 43968081"/>
                <a:gd name="connsiteY2" fmla="*/ 6358199 h 6688809"/>
                <a:gd name="connsiteX3" fmla="*/ 21448200 w 43968081"/>
                <a:gd name="connsiteY3" fmla="*/ 3838305 h 6688809"/>
                <a:gd name="connsiteX4" fmla="*/ 28221 w 43968081"/>
                <a:gd name="connsiteY4" fmla="*/ 6688809 h 6688809"/>
                <a:gd name="connsiteX5" fmla="*/ 0 w 43968081"/>
                <a:gd name="connsiteY5" fmla="*/ 0 h 6688809"/>
                <a:gd name="connsiteX0" fmla="*/ 0 w 43891200"/>
                <a:gd name="connsiteY0" fmla="*/ 0 h 6688809"/>
                <a:gd name="connsiteX1" fmla="*/ 43891200 w 43891200"/>
                <a:gd name="connsiteY1" fmla="*/ 0 h 6688809"/>
                <a:gd name="connsiteX2" fmla="*/ 43793664 w 43891200"/>
                <a:gd name="connsiteY2" fmla="*/ 6218350 h 6688809"/>
                <a:gd name="connsiteX3" fmla="*/ 21448200 w 43891200"/>
                <a:gd name="connsiteY3" fmla="*/ 3838305 h 6688809"/>
                <a:gd name="connsiteX4" fmla="*/ 28221 w 43891200"/>
                <a:gd name="connsiteY4" fmla="*/ 6688809 h 6688809"/>
                <a:gd name="connsiteX5" fmla="*/ 0 w 43891200"/>
                <a:gd name="connsiteY5" fmla="*/ 0 h 6688809"/>
                <a:gd name="connsiteX0" fmla="*/ 0 w 43891200"/>
                <a:gd name="connsiteY0" fmla="*/ 0 h 6688809"/>
                <a:gd name="connsiteX1" fmla="*/ 43891200 w 43891200"/>
                <a:gd name="connsiteY1" fmla="*/ 0 h 6688809"/>
                <a:gd name="connsiteX2" fmla="*/ 43823938 w 43891200"/>
                <a:gd name="connsiteY2" fmla="*/ 6183672 h 6688809"/>
                <a:gd name="connsiteX3" fmla="*/ 21448200 w 43891200"/>
                <a:gd name="connsiteY3" fmla="*/ 3838305 h 6688809"/>
                <a:gd name="connsiteX4" fmla="*/ 28221 w 43891200"/>
                <a:gd name="connsiteY4" fmla="*/ 6688809 h 6688809"/>
                <a:gd name="connsiteX5" fmla="*/ 0 w 43891200"/>
                <a:gd name="connsiteY5" fmla="*/ 0 h 6688809"/>
                <a:gd name="connsiteX0" fmla="*/ 0 w 43823938"/>
                <a:gd name="connsiteY0" fmla="*/ 0 h 6688809"/>
                <a:gd name="connsiteX1" fmla="*/ 43800376 w 43823938"/>
                <a:gd name="connsiteY1" fmla="*/ 0 h 6688809"/>
                <a:gd name="connsiteX2" fmla="*/ 43823938 w 43823938"/>
                <a:gd name="connsiteY2" fmla="*/ 6183672 h 6688809"/>
                <a:gd name="connsiteX3" fmla="*/ 21448200 w 43823938"/>
                <a:gd name="connsiteY3" fmla="*/ 3838305 h 6688809"/>
                <a:gd name="connsiteX4" fmla="*/ 28221 w 43823938"/>
                <a:gd name="connsiteY4" fmla="*/ 6688809 h 6688809"/>
                <a:gd name="connsiteX5" fmla="*/ 0 w 43823938"/>
                <a:gd name="connsiteY5" fmla="*/ 0 h 6688809"/>
                <a:gd name="connsiteX0" fmla="*/ 0 w 43883631"/>
                <a:gd name="connsiteY0" fmla="*/ 0 h 6688809"/>
                <a:gd name="connsiteX1" fmla="*/ 43883631 w 43883631"/>
                <a:gd name="connsiteY1" fmla="*/ 41614 h 6688809"/>
                <a:gd name="connsiteX2" fmla="*/ 43823938 w 43883631"/>
                <a:gd name="connsiteY2" fmla="*/ 6183672 h 6688809"/>
                <a:gd name="connsiteX3" fmla="*/ 21448200 w 43883631"/>
                <a:gd name="connsiteY3" fmla="*/ 3838305 h 6688809"/>
                <a:gd name="connsiteX4" fmla="*/ 28221 w 43883631"/>
                <a:gd name="connsiteY4" fmla="*/ 6688809 h 6688809"/>
                <a:gd name="connsiteX5" fmla="*/ 0 w 43883631"/>
                <a:gd name="connsiteY5" fmla="*/ 0 h 6688809"/>
                <a:gd name="connsiteX0" fmla="*/ 0 w 43876062"/>
                <a:gd name="connsiteY0" fmla="*/ 0 h 6688809"/>
                <a:gd name="connsiteX1" fmla="*/ 43876062 w 43876062"/>
                <a:gd name="connsiteY1" fmla="*/ 6936 h 6688809"/>
                <a:gd name="connsiteX2" fmla="*/ 43823938 w 43876062"/>
                <a:gd name="connsiteY2" fmla="*/ 6183672 h 6688809"/>
                <a:gd name="connsiteX3" fmla="*/ 21448200 w 43876062"/>
                <a:gd name="connsiteY3" fmla="*/ 3838305 h 6688809"/>
                <a:gd name="connsiteX4" fmla="*/ 28221 w 43876062"/>
                <a:gd name="connsiteY4" fmla="*/ 6688809 h 6688809"/>
                <a:gd name="connsiteX5" fmla="*/ 0 w 43876062"/>
                <a:gd name="connsiteY5" fmla="*/ 0 h 6688809"/>
                <a:gd name="connsiteX0" fmla="*/ 0 w 43883634"/>
                <a:gd name="connsiteY0" fmla="*/ 6936 h 6695745"/>
                <a:gd name="connsiteX1" fmla="*/ 43883634 w 43883634"/>
                <a:gd name="connsiteY1" fmla="*/ 0 h 6695745"/>
                <a:gd name="connsiteX2" fmla="*/ 43823938 w 43883634"/>
                <a:gd name="connsiteY2" fmla="*/ 6190608 h 6695745"/>
                <a:gd name="connsiteX3" fmla="*/ 21448200 w 43883634"/>
                <a:gd name="connsiteY3" fmla="*/ 3845241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448200 w 43883634"/>
                <a:gd name="connsiteY3" fmla="*/ 3845241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86368 w 43883634"/>
                <a:gd name="connsiteY3" fmla="*/ 3845241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871047 w 43883634"/>
                <a:gd name="connsiteY3" fmla="*/ 3810016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82633 w 43883634"/>
                <a:gd name="connsiteY3" fmla="*/ 3782129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1837"/>
                <a:gd name="connsiteX1" fmla="*/ 43883634 w 43883634"/>
                <a:gd name="connsiteY1" fmla="*/ 0 h 6691837"/>
                <a:gd name="connsiteX2" fmla="*/ 43827740 w 43883634"/>
                <a:gd name="connsiteY2" fmla="*/ 6180150 h 6691837"/>
                <a:gd name="connsiteX3" fmla="*/ 21911623 w 43883634"/>
                <a:gd name="connsiteY3" fmla="*/ 3791425 h 6691837"/>
                <a:gd name="connsiteX4" fmla="*/ 66513 w 43883634"/>
                <a:gd name="connsiteY4" fmla="*/ 6691837 h 6691837"/>
                <a:gd name="connsiteX5" fmla="*/ 0 w 43883634"/>
                <a:gd name="connsiteY5" fmla="*/ 6936 h 6691837"/>
                <a:gd name="connsiteX0" fmla="*/ 0 w 43883634"/>
                <a:gd name="connsiteY0" fmla="*/ 6936 h 6695746"/>
                <a:gd name="connsiteX1" fmla="*/ 43883634 w 43883634"/>
                <a:gd name="connsiteY1" fmla="*/ 0 h 6695746"/>
                <a:gd name="connsiteX2" fmla="*/ 43827740 w 43883634"/>
                <a:gd name="connsiteY2" fmla="*/ 6180150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40 w 43883634"/>
                <a:gd name="connsiteY2" fmla="*/ 6180150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40 w 43883634"/>
                <a:gd name="connsiteY2" fmla="*/ 6180150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40 w 43883634"/>
                <a:gd name="connsiteY2" fmla="*/ 6180150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23933 w 43834140"/>
                <a:gd name="connsiteY0" fmla="*/ 15369 h 6695746"/>
                <a:gd name="connsiteX1" fmla="*/ 43834140 w 43834140"/>
                <a:gd name="connsiteY1" fmla="*/ 0 h 6695746"/>
                <a:gd name="connsiteX2" fmla="*/ 43778245 w 43834140"/>
                <a:gd name="connsiteY2" fmla="*/ 5777889 h 6695746"/>
                <a:gd name="connsiteX3" fmla="*/ 21862129 w 43834140"/>
                <a:gd name="connsiteY3" fmla="*/ 3791425 h 6695746"/>
                <a:gd name="connsiteX4" fmla="*/ 0 w 43834140"/>
                <a:gd name="connsiteY4" fmla="*/ 6695746 h 6695746"/>
                <a:gd name="connsiteX5" fmla="*/ 23933 w 43834140"/>
                <a:gd name="connsiteY5" fmla="*/ 15369 h 6695746"/>
                <a:gd name="connsiteX0" fmla="*/ 1414 w 43848334"/>
                <a:gd name="connsiteY0" fmla="*/ 15369 h 6695746"/>
                <a:gd name="connsiteX1" fmla="*/ 43848334 w 43848334"/>
                <a:gd name="connsiteY1" fmla="*/ 0 h 6695746"/>
                <a:gd name="connsiteX2" fmla="*/ 43792439 w 43848334"/>
                <a:gd name="connsiteY2" fmla="*/ 5777889 h 6695746"/>
                <a:gd name="connsiteX3" fmla="*/ 21876323 w 43848334"/>
                <a:gd name="connsiteY3" fmla="*/ 3791425 h 6695746"/>
                <a:gd name="connsiteX4" fmla="*/ 14194 w 43848334"/>
                <a:gd name="connsiteY4" fmla="*/ 6695746 h 6695746"/>
                <a:gd name="connsiteX5" fmla="*/ 1414 w 43848334"/>
                <a:gd name="connsiteY5" fmla="*/ 15369 h 6695746"/>
                <a:gd name="connsiteX0" fmla="*/ 1414 w 43792439"/>
                <a:gd name="connsiteY0" fmla="*/ 6936 h 6687313"/>
                <a:gd name="connsiteX1" fmla="*/ 43729019 w 43792439"/>
                <a:gd name="connsiteY1" fmla="*/ 0 h 6687313"/>
                <a:gd name="connsiteX2" fmla="*/ 43792439 w 43792439"/>
                <a:gd name="connsiteY2" fmla="*/ 5769456 h 6687313"/>
                <a:gd name="connsiteX3" fmla="*/ 21876323 w 43792439"/>
                <a:gd name="connsiteY3" fmla="*/ 3782992 h 6687313"/>
                <a:gd name="connsiteX4" fmla="*/ 14194 w 43792439"/>
                <a:gd name="connsiteY4" fmla="*/ 6687313 h 6687313"/>
                <a:gd name="connsiteX5" fmla="*/ 1414 w 43792439"/>
                <a:gd name="connsiteY5" fmla="*/ 6936 h 6687313"/>
                <a:gd name="connsiteX0" fmla="*/ 1414 w 43792439"/>
                <a:gd name="connsiteY0" fmla="*/ 0 h 6680377"/>
                <a:gd name="connsiteX1" fmla="*/ 43600524 w 43792439"/>
                <a:gd name="connsiteY1" fmla="*/ 77395 h 6680377"/>
                <a:gd name="connsiteX2" fmla="*/ 43792439 w 43792439"/>
                <a:gd name="connsiteY2" fmla="*/ 5762520 h 6680377"/>
                <a:gd name="connsiteX3" fmla="*/ 21876323 w 43792439"/>
                <a:gd name="connsiteY3" fmla="*/ 3776056 h 6680377"/>
                <a:gd name="connsiteX4" fmla="*/ 14194 w 43792439"/>
                <a:gd name="connsiteY4" fmla="*/ 6680377 h 6680377"/>
                <a:gd name="connsiteX5" fmla="*/ 1414 w 43792439"/>
                <a:gd name="connsiteY5" fmla="*/ 0 h 6680377"/>
                <a:gd name="connsiteX0" fmla="*/ 1414 w 43792439"/>
                <a:gd name="connsiteY0" fmla="*/ 0 h 6680377"/>
                <a:gd name="connsiteX1" fmla="*/ 43683128 w 43792439"/>
                <a:gd name="connsiteY1" fmla="*/ 119561 h 6680377"/>
                <a:gd name="connsiteX2" fmla="*/ 43792439 w 43792439"/>
                <a:gd name="connsiteY2" fmla="*/ 5762520 h 6680377"/>
                <a:gd name="connsiteX3" fmla="*/ 21876323 w 43792439"/>
                <a:gd name="connsiteY3" fmla="*/ 3776056 h 6680377"/>
                <a:gd name="connsiteX4" fmla="*/ 14194 w 43792439"/>
                <a:gd name="connsiteY4" fmla="*/ 6680377 h 6680377"/>
                <a:gd name="connsiteX5" fmla="*/ 1414 w 43792439"/>
                <a:gd name="connsiteY5" fmla="*/ 0 h 6680377"/>
                <a:gd name="connsiteX0" fmla="*/ 1414 w 43793267"/>
                <a:gd name="connsiteY0" fmla="*/ 0 h 6680377"/>
                <a:gd name="connsiteX1" fmla="*/ 43793267 w 43793267"/>
                <a:gd name="connsiteY1" fmla="*/ 1497 h 6680377"/>
                <a:gd name="connsiteX2" fmla="*/ 43792439 w 43793267"/>
                <a:gd name="connsiteY2" fmla="*/ 5762520 h 6680377"/>
                <a:gd name="connsiteX3" fmla="*/ 21876323 w 43793267"/>
                <a:gd name="connsiteY3" fmla="*/ 3776056 h 6680377"/>
                <a:gd name="connsiteX4" fmla="*/ 14194 w 43793267"/>
                <a:gd name="connsiteY4" fmla="*/ 6680377 h 6680377"/>
                <a:gd name="connsiteX5" fmla="*/ 1414 w 43793267"/>
                <a:gd name="connsiteY5" fmla="*/ 0 h 66803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793267" h="6680377">
                  <a:moveTo>
                    <a:pt x="1414" y="0"/>
                  </a:moveTo>
                  <a:lnTo>
                    <a:pt x="43793267" y="1497"/>
                  </a:lnTo>
                  <a:cubicBezTo>
                    <a:pt x="43793267" y="2343991"/>
                    <a:pt x="43792439" y="3420026"/>
                    <a:pt x="43792439" y="5762520"/>
                  </a:cubicBezTo>
                  <a:cubicBezTo>
                    <a:pt x="38990659" y="4549272"/>
                    <a:pt x="29172697" y="3623080"/>
                    <a:pt x="21876323" y="3776056"/>
                  </a:cubicBezTo>
                  <a:cubicBezTo>
                    <a:pt x="14579949" y="3929032"/>
                    <a:pt x="6467468" y="4159139"/>
                    <a:pt x="14194" y="6680377"/>
                  </a:cubicBezTo>
                  <a:cubicBezTo>
                    <a:pt x="22172" y="4453585"/>
                    <a:pt x="-6564" y="2226792"/>
                    <a:pt x="1414" y="0"/>
                  </a:cubicBezTo>
                  <a:close/>
                </a:path>
              </a:pathLst>
            </a:custGeom>
            <a:gradFill flip="none" rotWithShape="1">
              <a:gsLst>
                <a:gs pos="0">
                  <a:srgbClr val="EE8012"/>
                </a:gs>
                <a:gs pos="100000">
                  <a:schemeClr val="accent6">
                    <a:lumMod val="75000"/>
                  </a:schemeClr>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0" dirty="0"/>
            </a:p>
          </p:txBody>
        </p:sp>
        <p:sp>
          <p:nvSpPr>
            <p:cNvPr id="24" name="Rectangle 15">
              <a:extLst>
                <a:ext uri="{FF2B5EF4-FFF2-40B4-BE49-F238E27FC236}">
                  <a16:creationId xmlns:a16="http://schemas.microsoft.com/office/drawing/2014/main" id="{37734384-1200-41A1-960A-CDA0957D8362}"/>
                </a:ext>
              </a:extLst>
            </p:cNvPr>
            <p:cNvSpPr/>
            <p:nvPr userDrawn="1"/>
          </p:nvSpPr>
          <p:spPr>
            <a:xfrm>
              <a:off x="-14192" y="1382"/>
              <a:ext cx="27451941" cy="4570666"/>
            </a:xfrm>
            <a:custGeom>
              <a:avLst/>
              <a:gdLst>
                <a:gd name="connsiteX0" fmla="*/ 0 w 43891200"/>
                <a:gd name="connsiteY0" fmla="*/ 0 h 2171777"/>
                <a:gd name="connsiteX1" fmla="*/ 43891200 w 43891200"/>
                <a:gd name="connsiteY1" fmla="*/ 0 h 2171777"/>
                <a:gd name="connsiteX2" fmla="*/ 43891200 w 43891200"/>
                <a:gd name="connsiteY2" fmla="*/ 2171777 h 2171777"/>
                <a:gd name="connsiteX3" fmla="*/ 0 w 43891200"/>
                <a:gd name="connsiteY3" fmla="*/ 2171777 h 2171777"/>
                <a:gd name="connsiteX4" fmla="*/ 0 w 43891200"/>
                <a:gd name="connsiteY4" fmla="*/ 0 h 2171777"/>
                <a:gd name="connsiteX0" fmla="*/ 0 w 43891200"/>
                <a:gd name="connsiteY0" fmla="*/ 0 h 2171777"/>
                <a:gd name="connsiteX1" fmla="*/ 43891200 w 43891200"/>
                <a:gd name="connsiteY1" fmla="*/ 0 h 2171777"/>
                <a:gd name="connsiteX2" fmla="*/ 43891200 w 43891200"/>
                <a:gd name="connsiteY2" fmla="*/ 2171777 h 2171777"/>
                <a:gd name="connsiteX3" fmla="*/ 21843298 w 43891200"/>
                <a:gd name="connsiteY3" fmla="*/ 2143554 h 2171777"/>
                <a:gd name="connsiteX4" fmla="*/ 0 w 43891200"/>
                <a:gd name="connsiteY4" fmla="*/ 2171777 h 2171777"/>
                <a:gd name="connsiteX5" fmla="*/ 0 w 43891200"/>
                <a:gd name="connsiteY5" fmla="*/ 0 h 2171777"/>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90029"/>
                <a:gd name="connsiteX1" fmla="*/ 43891200 w 43891200"/>
                <a:gd name="connsiteY1" fmla="*/ 0 h 5390029"/>
                <a:gd name="connsiteX2" fmla="*/ 43891200 w 43891200"/>
                <a:gd name="connsiteY2" fmla="*/ 2171777 h 5390029"/>
                <a:gd name="connsiteX3" fmla="*/ 21843298 w 43891200"/>
                <a:gd name="connsiteY3" fmla="*/ 2143554 h 5390029"/>
                <a:gd name="connsiteX4" fmla="*/ 28221 w 43891200"/>
                <a:gd name="connsiteY4" fmla="*/ 5360956 h 5390029"/>
                <a:gd name="connsiteX5" fmla="*/ 0 w 43891200"/>
                <a:gd name="connsiteY5" fmla="*/ 0 h 5390029"/>
                <a:gd name="connsiteX0" fmla="*/ 0 w 43891200"/>
                <a:gd name="connsiteY0" fmla="*/ 0 h 5390029"/>
                <a:gd name="connsiteX1" fmla="*/ 43891200 w 43891200"/>
                <a:gd name="connsiteY1" fmla="*/ 0 h 5390029"/>
                <a:gd name="connsiteX2" fmla="*/ 43891200 w 43891200"/>
                <a:gd name="connsiteY2" fmla="*/ 2171777 h 5390029"/>
                <a:gd name="connsiteX3" fmla="*/ 21843298 w 43891200"/>
                <a:gd name="connsiteY3" fmla="*/ 2143554 h 5390029"/>
                <a:gd name="connsiteX4" fmla="*/ 28221 w 43891200"/>
                <a:gd name="connsiteY4" fmla="*/ 5360956 h 5390029"/>
                <a:gd name="connsiteX5" fmla="*/ 0 w 43891200"/>
                <a:gd name="connsiteY5" fmla="*/ 0 h 5390029"/>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691988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778314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197 w 43891200"/>
                <a:gd name="connsiteY2" fmla="*/ 2143554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197 w 43891200"/>
                <a:gd name="connsiteY2" fmla="*/ 2143554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83162"/>
                <a:gd name="connsiteX1" fmla="*/ 43891200 w 43891200"/>
                <a:gd name="connsiteY1" fmla="*/ 0 h 5383162"/>
                <a:gd name="connsiteX2" fmla="*/ 43891197 w 43891200"/>
                <a:gd name="connsiteY2" fmla="*/ 2143554 h 5383162"/>
                <a:gd name="connsiteX3" fmla="*/ 21843298 w 43891200"/>
                <a:gd name="connsiteY3" fmla="*/ 1381537 h 5383162"/>
                <a:gd name="connsiteX4" fmla="*/ 12981 w 43891200"/>
                <a:gd name="connsiteY4" fmla="*/ 5383162 h 5383162"/>
                <a:gd name="connsiteX5" fmla="*/ 0 w 43891200"/>
                <a:gd name="connsiteY5" fmla="*/ 0 h 5383162"/>
                <a:gd name="connsiteX0" fmla="*/ 0 w 43891200"/>
                <a:gd name="connsiteY0" fmla="*/ 0 h 5353553"/>
                <a:gd name="connsiteX1" fmla="*/ 43891200 w 43891200"/>
                <a:gd name="connsiteY1" fmla="*/ 0 h 5353553"/>
                <a:gd name="connsiteX2" fmla="*/ 43891197 w 43891200"/>
                <a:gd name="connsiteY2" fmla="*/ 2143554 h 5353553"/>
                <a:gd name="connsiteX3" fmla="*/ 21843298 w 43891200"/>
                <a:gd name="connsiteY3" fmla="*/ 1381537 h 5353553"/>
                <a:gd name="connsiteX4" fmla="*/ 12981 w 43891200"/>
                <a:gd name="connsiteY4" fmla="*/ 5353553 h 5353553"/>
                <a:gd name="connsiteX5" fmla="*/ 0 w 43891200"/>
                <a:gd name="connsiteY5" fmla="*/ 0 h 5353553"/>
                <a:gd name="connsiteX0" fmla="*/ 0 w 43891200"/>
                <a:gd name="connsiteY0" fmla="*/ 0 h 5375759"/>
                <a:gd name="connsiteX1" fmla="*/ 43891200 w 43891200"/>
                <a:gd name="connsiteY1" fmla="*/ 0 h 5375759"/>
                <a:gd name="connsiteX2" fmla="*/ 43891197 w 43891200"/>
                <a:gd name="connsiteY2" fmla="*/ 2143554 h 5375759"/>
                <a:gd name="connsiteX3" fmla="*/ 21843298 w 43891200"/>
                <a:gd name="connsiteY3" fmla="*/ 1381537 h 5375759"/>
                <a:gd name="connsiteX4" fmla="*/ 2821 w 43891200"/>
                <a:gd name="connsiteY4" fmla="*/ 5375759 h 5375759"/>
                <a:gd name="connsiteX5" fmla="*/ 0 w 43891200"/>
                <a:gd name="connsiteY5" fmla="*/ 0 h 5375759"/>
                <a:gd name="connsiteX0" fmla="*/ 0 w 43891200"/>
                <a:gd name="connsiteY0" fmla="*/ 0 h 5391472"/>
                <a:gd name="connsiteX1" fmla="*/ 43891200 w 43891200"/>
                <a:gd name="connsiteY1" fmla="*/ 0 h 5391472"/>
                <a:gd name="connsiteX2" fmla="*/ 43891197 w 43891200"/>
                <a:gd name="connsiteY2" fmla="*/ 2143554 h 5391472"/>
                <a:gd name="connsiteX3" fmla="*/ 21843298 w 43891200"/>
                <a:gd name="connsiteY3" fmla="*/ 1381537 h 5391472"/>
                <a:gd name="connsiteX4" fmla="*/ 24143 w 43891200"/>
                <a:gd name="connsiteY4" fmla="*/ 5391472 h 5391472"/>
                <a:gd name="connsiteX5" fmla="*/ 0 w 43891200"/>
                <a:gd name="connsiteY5" fmla="*/ 0 h 5391472"/>
                <a:gd name="connsiteX0" fmla="*/ 0 w 43891200"/>
                <a:gd name="connsiteY0" fmla="*/ 0 h 5388329"/>
                <a:gd name="connsiteX1" fmla="*/ 43891200 w 43891200"/>
                <a:gd name="connsiteY1" fmla="*/ 0 h 5388329"/>
                <a:gd name="connsiteX2" fmla="*/ 43891197 w 43891200"/>
                <a:gd name="connsiteY2" fmla="*/ 2143554 h 5388329"/>
                <a:gd name="connsiteX3" fmla="*/ 21843298 w 43891200"/>
                <a:gd name="connsiteY3" fmla="*/ 1381537 h 5388329"/>
                <a:gd name="connsiteX4" fmla="*/ 11350 w 43891200"/>
                <a:gd name="connsiteY4" fmla="*/ 5388329 h 5388329"/>
                <a:gd name="connsiteX5" fmla="*/ 0 w 43891200"/>
                <a:gd name="connsiteY5" fmla="*/ 0 h 5388329"/>
                <a:gd name="connsiteX0" fmla="*/ 0 w 43918796"/>
                <a:gd name="connsiteY0" fmla="*/ 0 h 5388329"/>
                <a:gd name="connsiteX1" fmla="*/ 43918796 w 43918796"/>
                <a:gd name="connsiteY1" fmla="*/ 0 h 5388329"/>
                <a:gd name="connsiteX2" fmla="*/ 43918793 w 43918796"/>
                <a:gd name="connsiteY2" fmla="*/ 2143554 h 5388329"/>
                <a:gd name="connsiteX3" fmla="*/ 21870894 w 43918796"/>
                <a:gd name="connsiteY3" fmla="*/ 1381537 h 5388329"/>
                <a:gd name="connsiteX4" fmla="*/ 38946 w 43918796"/>
                <a:gd name="connsiteY4" fmla="*/ 5388329 h 5388329"/>
                <a:gd name="connsiteX5" fmla="*/ 0 w 43918796"/>
                <a:gd name="connsiteY5" fmla="*/ 0 h 5388329"/>
                <a:gd name="connsiteX0" fmla="*/ 0 w 43882001"/>
                <a:gd name="connsiteY0" fmla="*/ 6780 h 5388329"/>
                <a:gd name="connsiteX1" fmla="*/ 43882001 w 43882001"/>
                <a:gd name="connsiteY1" fmla="*/ 0 h 5388329"/>
                <a:gd name="connsiteX2" fmla="*/ 43881998 w 43882001"/>
                <a:gd name="connsiteY2" fmla="*/ 2143554 h 5388329"/>
                <a:gd name="connsiteX3" fmla="*/ 21834099 w 43882001"/>
                <a:gd name="connsiteY3" fmla="*/ 1381537 h 5388329"/>
                <a:gd name="connsiteX4" fmla="*/ 2151 w 43882001"/>
                <a:gd name="connsiteY4" fmla="*/ 5388329 h 5388329"/>
                <a:gd name="connsiteX5" fmla="*/ 0 w 43882001"/>
                <a:gd name="connsiteY5" fmla="*/ 6780 h 5388329"/>
                <a:gd name="connsiteX0" fmla="*/ 0 w 43909597"/>
                <a:gd name="connsiteY0" fmla="*/ 6780 h 5388329"/>
                <a:gd name="connsiteX1" fmla="*/ 43909597 w 43909597"/>
                <a:gd name="connsiteY1" fmla="*/ 0 h 5388329"/>
                <a:gd name="connsiteX2" fmla="*/ 43909594 w 43909597"/>
                <a:gd name="connsiteY2" fmla="*/ 2143554 h 5388329"/>
                <a:gd name="connsiteX3" fmla="*/ 21861695 w 43909597"/>
                <a:gd name="connsiteY3" fmla="*/ 1381537 h 5388329"/>
                <a:gd name="connsiteX4" fmla="*/ 29747 w 43909597"/>
                <a:gd name="connsiteY4" fmla="*/ 5388329 h 5388329"/>
                <a:gd name="connsiteX5" fmla="*/ 0 w 43909597"/>
                <a:gd name="connsiteY5" fmla="*/ 6780 h 5388329"/>
                <a:gd name="connsiteX0" fmla="*/ 16283 w 43879886"/>
                <a:gd name="connsiteY0" fmla="*/ 13560 h 5388329"/>
                <a:gd name="connsiteX1" fmla="*/ 43879886 w 43879886"/>
                <a:gd name="connsiteY1" fmla="*/ 0 h 5388329"/>
                <a:gd name="connsiteX2" fmla="*/ 43879883 w 43879886"/>
                <a:gd name="connsiteY2" fmla="*/ 2143554 h 5388329"/>
                <a:gd name="connsiteX3" fmla="*/ 21831984 w 43879886"/>
                <a:gd name="connsiteY3" fmla="*/ 1381537 h 5388329"/>
                <a:gd name="connsiteX4" fmla="*/ 36 w 43879886"/>
                <a:gd name="connsiteY4" fmla="*/ 5388329 h 5388329"/>
                <a:gd name="connsiteX5" fmla="*/ 16283 w 43879886"/>
                <a:gd name="connsiteY5" fmla="*/ 13560 h 5388329"/>
                <a:gd name="connsiteX0" fmla="*/ 7118 w 43879920"/>
                <a:gd name="connsiteY0" fmla="*/ 6780 h 5388329"/>
                <a:gd name="connsiteX1" fmla="*/ 43879920 w 43879920"/>
                <a:gd name="connsiteY1" fmla="*/ 0 h 5388329"/>
                <a:gd name="connsiteX2" fmla="*/ 43879917 w 43879920"/>
                <a:gd name="connsiteY2" fmla="*/ 2143554 h 5388329"/>
                <a:gd name="connsiteX3" fmla="*/ 21832018 w 43879920"/>
                <a:gd name="connsiteY3" fmla="*/ 1381537 h 5388329"/>
                <a:gd name="connsiteX4" fmla="*/ 70 w 43879920"/>
                <a:gd name="connsiteY4" fmla="*/ 5388329 h 5388329"/>
                <a:gd name="connsiteX5" fmla="*/ 7118 w 43879920"/>
                <a:gd name="connsiteY5" fmla="*/ 6780 h 5388329"/>
                <a:gd name="connsiteX0" fmla="*/ 0 w 43900399"/>
                <a:gd name="connsiteY0" fmla="*/ 0 h 5388329"/>
                <a:gd name="connsiteX1" fmla="*/ 43900399 w 43900399"/>
                <a:gd name="connsiteY1" fmla="*/ 0 h 5388329"/>
                <a:gd name="connsiteX2" fmla="*/ 43900396 w 43900399"/>
                <a:gd name="connsiteY2" fmla="*/ 2143554 h 5388329"/>
                <a:gd name="connsiteX3" fmla="*/ 21852497 w 43900399"/>
                <a:gd name="connsiteY3" fmla="*/ 1381537 h 5388329"/>
                <a:gd name="connsiteX4" fmla="*/ 20549 w 43900399"/>
                <a:gd name="connsiteY4" fmla="*/ 5388329 h 5388329"/>
                <a:gd name="connsiteX5" fmla="*/ 0 w 43900399"/>
                <a:gd name="connsiteY5" fmla="*/ 0 h 5388329"/>
                <a:gd name="connsiteX0" fmla="*/ 0 w 43900396"/>
                <a:gd name="connsiteY0" fmla="*/ 0 h 5388329"/>
                <a:gd name="connsiteX1" fmla="*/ 43854405 w 43900396"/>
                <a:gd name="connsiteY1" fmla="*/ 27119 h 5388329"/>
                <a:gd name="connsiteX2" fmla="*/ 43900396 w 43900396"/>
                <a:gd name="connsiteY2" fmla="*/ 2143554 h 5388329"/>
                <a:gd name="connsiteX3" fmla="*/ 21852497 w 43900396"/>
                <a:gd name="connsiteY3" fmla="*/ 1381537 h 5388329"/>
                <a:gd name="connsiteX4" fmla="*/ 20549 w 43900396"/>
                <a:gd name="connsiteY4" fmla="*/ 5388329 h 5388329"/>
                <a:gd name="connsiteX5" fmla="*/ 0 w 43900396"/>
                <a:gd name="connsiteY5" fmla="*/ 0 h 5388329"/>
                <a:gd name="connsiteX0" fmla="*/ 0 w 43900398"/>
                <a:gd name="connsiteY0" fmla="*/ 0 h 5388329"/>
                <a:gd name="connsiteX1" fmla="*/ 43900398 w 43900398"/>
                <a:gd name="connsiteY1" fmla="*/ 6780 h 5388329"/>
                <a:gd name="connsiteX2" fmla="*/ 43900396 w 43900398"/>
                <a:gd name="connsiteY2" fmla="*/ 2143554 h 5388329"/>
                <a:gd name="connsiteX3" fmla="*/ 21852497 w 43900398"/>
                <a:gd name="connsiteY3" fmla="*/ 1381537 h 5388329"/>
                <a:gd name="connsiteX4" fmla="*/ 20549 w 43900398"/>
                <a:gd name="connsiteY4" fmla="*/ 5388329 h 5388329"/>
                <a:gd name="connsiteX5" fmla="*/ 0 w 43900398"/>
                <a:gd name="connsiteY5" fmla="*/ 0 h 5388329"/>
                <a:gd name="connsiteX0" fmla="*/ 0 w 43909598"/>
                <a:gd name="connsiteY0" fmla="*/ 0 h 5388329"/>
                <a:gd name="connsiteX1" fmla="*/ 43909598 w 43909598"/>
                <a:gd name="connsiteY1" fmla="*/ 6780 h 5388329"/>
                <a:gd name="connsiteX2" fmla="*/ 43900396 w 43909598"/>
                <a:gd name="connsiteY2" fmla="*/ 2143554 h 5388329"/>
                <a:gd name="connsiteX3" fmla="*/ 21852497 w 43909598"/>
                <a:gd name="connsiteY3" fmla="*/ 1381537 h 5388329"/>
                <a:gd name="connsiteX4" fmla="*/ 20549 w 43909598"/>
                <a:gd name="connsiteY4" fmla="*/ 5388329 h 5388329"/>
                <a:gd name="connsiteX5" fmla="*/ 0 w 43909598"/>
                <a:gd name="connsiteY5" fmla="*/ 0 h 5388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909598" h="5388329">
                  <a:moveTo>
                    <a:pt x="0" y="0"/>
                  </a:moveTo>
                  <a:lnTo>
                    <a:pt x="43909598" y="6780"/>
                  </a:lnTo>
                  <a:cubicBezTo>
                    <a:pt x="43909597" y="719038"/>
                    <a:pt x="43900397" y="1431296"/>
                    <a:pt x="43900396" y="2143554"/>
                  </a:cubicBezTo>
                  <a:cubicBezTo>
                    <a:pt x="37284373" y="1358490"/>
                    <a:pt x="29162993" y="845303"/>
                    <a:pt x="21852497" y="1381537"/>
                  </a:cubicBezTo>
                  <a:cubicBezTo>
                    <a:pt x="14542001" y="1917771"/>
                    <a:pt x="6144574" y="2782191"/>
                    <a:pt x="20549" y="5388329"/>
                  </a:cubicBezTo>
                  <a:cubicBezTo>
                    <a:pt x="19609" y="3596409"/>
                    <a:pt x="940" y="1791920"/>
                    <a:pt x="0" y="0"/>
                  </a:cubicBezTo>
                  <a:close/>
                </a:path>
              </a:pathLst>
            </a:custGeom>
            <a:gradFill flip="none" rotWithShape="1">
              <a:gsLst>
                <a:gs pos="0">
                  <a:srgbClr val="EE8012"/>
                </a:gs>
                <a:gs pos="100000">
                  <a:schemeClr val="accent6">
                    <a:lumMod val="75000"/>
                  </a:schemeClr>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0" dirty="0">
                <a:ln>
                  <a:noFill/>
                </a:ln>
                <a:solidFill>
                  <a:schemeClr val="accent1"/>
                </a:solidFill>
              </a:endParaRPr>
            </a:p>
          </p:txBody>
        </p:sp>
      </p:grpSp>
      <p:pic>
        <p:nvPicPr>
          <p:cNvPr id="25" name="Afbeelding 24">
            <a:extLst>
              <a:ext uri="{FF2B5EF4-FFF2-40B4-BE49-F238E27FC236}">
                <a16:creationId xmlns:a16="http://schemas.microsoft.com/office/drawing/2014/main" id="{63B96FA3-0D72-46B4-8579-4BCA594CD365}"/>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207092" y="1291965"/>
            <a:ext cx="2255815" cy="955670"/>
          </a:xfrm>
          <a:prstGeom prst="rect">
            <a:avLst/>
          </a:prstGeom>
          <a:noFill/>
          <a:ln>
            <a:noFill/>
          </a:ln>
        </p:spPr>
      </p:pic>
      <p:sp>
        <p:nvSpPr>
          <p:cNvPr id="26" name="Text Placeholder 76">
            <a:extLst>
              <a:ext uri="{FF2B5EF4-FFF2-40B4-BE49-F238E27FC236}">
                <a16:creationId xmlns:a16="http://schemas.microsoft.com/office/drawing/2014/main" id="{E87103A8-1C7F-479C-8A56-D7F990FB145A}"/>
              </a:ext>
            </a:extLst>
          </p:cNvPr>
          <p:cNvSpPr txBox="1">
            <a:spLocks/>
          </p:cNvSpPr>
          <p:nvPr userDrawn="1"/>
        </p:nvSpPr>
        <p:spPr>
          <a:xfrm>
            <a:off x="1124753" y="292709"/>
            <a:ext cx="8439132" cy="942613"/>
          </a:xfrm>
          <a:prstGeom prst="rect">
            <a:avLst/>
          </a:prstGeom>
        </p:spPr>
        <p:txBody>
          <a:bodyPr lIns="27322" tIns="13661" rIns="27322" bIns="13661" anchor="ctr" anchorCtr="1">
            <a:normAutofit fontScale="77500" lnSpcReduction="20000"/>
          </a:bodyPr>
          <a:lstStyle>
            <a:lvl1pPr marL="0" indent="0" algn="ctr" defTabSz="1518303" rtl="0" eaLnBrk="1" latinLnBrk="0" hangingPunct="1">
              <a:spcBef>
                <a:spcPct val="20000"/>
              </a:spcBef>
              <a:buFontTx/>
              <a:buNone/>
              <a:defRPr sz="4800" b="1" kern="1200">
                <a:solidFill>
                  <a:schemeClr val="bg1"/>
                </a:solidFill>
                <a:latin typeface="+mj-lt"/>
                <a:ea typeface="+mn-ea"/>
                <a:cs typeface="+mn-cs"/>
              </a:defRPr>
            </a:lvl1pPr>
            <a:lvl2pPr marL="1233621" indent="-474469" algn="l" defTabSz="1518303" rtl="0" eaLnBrk="1" latinLnBrk="0" hangingPunct="1">
              <a:spcBef>
                <a:spcPct val="20000"/>
              </a:spcBef>
              <a:buFontTx/>
              <a:buNone/>
              <a:defRPr sz="2200" kern="1200">
                <a:solidFill>
                  <a:schemeClr val="tx1"/>
                </a:solidFill>
                <a:latin typeface="+mn-lt"/>
                <a:ea typeface="+mn-ea"/>
                <a:cs typeface="+mn-cs"/>
              </a:defRPr>
            </a:lvl2pPr>
            <a:lvl3pPr marL="1897879" indent="-379577" algn="l" defTabSz="1518303" rtl="0" eaLnBrk="1" latinLnBrk="0" hangingPunct="1">
              <a:spcBef>
                <a:spcPct val="20000"/>
              </a:spcBef>
              <a:buFontTx/>
              <a:buNone/>
              <a:defRPr sz="2200" kern="1200">
                <a:solidFill>
                  <a:schemeClr val="tx1"/>
                </a:solidFill>
                <a:latin typeface="+mn-lt"/>
                <a:ea typeface="+mn-ea"/>
                <a:cs typeface="+mn-cs"/>
              </a:defRPr>
            </a:lvl3pPr>
            <a:lvl4pPr marL="2657031" indent="-379577" algn="l" defTabSz="1518303" rtl="0" eaLnBrk="1" latinLnBrk="0" hangingPunct="1">
              <a:spcBef>
                <a:spcPct val="20000"/>
              </a:spcBef>
              <a:buFontTx/>
              <a:buNone/>
              <a:defRPr sz="2200" kern="1200">
                <a:solidFill>
                  <a:schemeClr val="tx1"/>
                </a:solidFill>
                <a:latin typeface="+mn-lt"/>
                <a:ea typeface="+mn-ea"/>
                <a:cs typeface="+mn-cs"/>
              </a:defRPr>
            </a:lvl4pPr>
            <a:lvl5pPr marL="3416181" indent="-379577" algn="l" defTabSz="1518303" rtl="0" eaLnBrk="1" latinLnBrk="0" hangingPunct="1">
              <a:spcBef>
                <a:spcPct val="20000"/>
              </a:spcBef>
              <a:buFontTx/>
              <a:buNone/>
              <a:defRPr sz="2200" kern="1200">
                <a:solidFill>
                  <a:schemeClr val="tx1"/>
                </a:solidFill>
                <a:latin typeface="+mn-lt"/>
                <a:ea typeface="+mn-ea"/>
                <a:cs typeface="+mn-cs"/>
              </a:defRPr>
            </a:lvl5pPr>
            <a:lvl6pPr marL="4175334"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6pPr>
            <a:lvl7pPr marL="4934485"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7pPr>
            <a:lvl8pPr marL="5693636"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8pPr>
            <a:lvl9pPr marL="6452788"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9pPr>
          </a:lstStyle>
          <a:p>
            <a:pPr algn="ctr"/>
            <a:r>
              <a:rPr lang="en-US" b="1" dirty="0" err="1">
                <a:solidFill>
                  <a:schemeClr val="tx1"/>
                </a:solidFill>
                <a:latin typeface="Leelawadee" panose="020B0502040204020203" pitchFamily="34" charset="-34"/>
                <a:cs typeface="Leelawadee" panose="020B0502040204020203" pitchFamily="34" charset="-34"/>
              </a:rPr>
              <a:t>Jaarverslag</a:t>
            </a:r>
            <a:r>
              <a:rPr lang="en-US" b="1" dirty="0">
                <a:solidFill>
                  <a:schemeClr val="tx1"/>
                </a:solidFill>
                <a:latin typeface="Leelawadee" panose="020B0502040204020203" pitchFamily="34" charset="-34"/>
                <a:cs typeface="Leelawadee" panose="020B0502040204020203" pitchFamily="34" charset="-34"/>
              </a:rPr>
              <a:t> 2020 en </a:t>
            </a:r>
            <a:r>
              <a:rPr lang="en-US" b="1" dirty="0" err="1">
                <a:solidFill>
                  <a:schemeClr val="tx1"/>
                </a:solidFill>
                <a:latin typeface="Leelawadee" panose="020B0502040204020203" pitchFamily="34" charset="-34"/>
                <a:cs typeface="Leelawadee" panose="020B0502040204020203" pitchFamily="34" charset="-34"/>
              </a:rPr>
              <a:t>Jaarplan</a:t>
            </a:r>
            <a:r>
              <a:rPr lang="en-US" b="1" dirty="0">
                <a:solidFill>
                  <a:schemeClr val="tx1"/>
                </a:solidFill>
                <a:latin typeface="Leelawadee" panose="020B0502040204020203" pitchFamily="34" charset="-34"/>
                <a:cs typeface="Leelawadee" panose="020B0502040204020203" pitchFamily="34" charset="-34"/>
              </a:rPr>
              <a:t> 2021</a:t>
            </a:r>
          </a:p>
        </p:txBody>
      </p:sp>
    </p:spTree>
  </p:cSld>
  <p:clrMap bg1="lt1" tx1="dk1" bg2="lt2" tx2="dk2" accent1="accent1" accent2="accent2" accent3="accent3" accent4="accent4" accent5="accent5" accent6="accent6" hlink="hlink" folHlink="folHlink"/>
  <p:sldLayoutIdLst>
    <p:sldLayoutId id="2147483659" r:id="rId1"/>
  </p:sldLayoutIdLst>
  <p:txStyles>
    <p:titleStyle>
      <a:lvl1pPr algn="ctr" defTabSz="1518303" rtl="0" eaLnBrk="1" latinLnBrk="0" hangingPunct="1">
        <a:spcBef>
          <a:spcPct val="0"/>
        </a:spcBef>
        <a:buNone/>
        <a:defRPr sz="3000" kern="1200">
          <a:solidFill>
            <a:schemeClr val="bg1"/>
          </a:solidFill>
          <a:latin typeface="Trebuchet MS" pitchFamily="34" charset="0"/>
          <a:ea typeface="+mj-ea"/>
          <a:cs typeface="+mj-cs"/>
        </a:defRPr>
      </a:lvl1pPr>
    </p:titleStyle>
    <p:bodyStyle>
      <a:lvl1pPr marL="569364" indent="-569364" algn="l" defTabSz="1518303" rtl="0" eaLnBrk="1" latinLnBrk="0" hangingPunct="1">
        <a:spcBef>
          <a:spcPct val="20000"/>
        </a:spcBef>
        <a:buFont typeface="Arial" pitchFamily="34" charset="0"/>
        <a:buChar char="•"/>
        <a:defRPr sz="5300" kern="1200">
          <a:solidFill>
            <a:schemeClr val="tx1"/>
          </a:solidFill>
          <a:latin typeface="+mn-lt"/>
          <a:ea typeface="+mn-ea"/>
          <a:cs typeface="+mn-cs"/>
        </a:defRPr>
      </a:lvl1pPr>
      <a:lvl2pPr marL="1233621" indent="-474469" algn="l" defTabSz="1518303" rtl="0" eaLnBrk="1" latinLnBrk="0" hangingPunct="1">
        <a:spcBef>
          <a:spcPct val="20000"/>
        </a:spcBef>
        <a:buFont typeface="Arial" pitchFamily="34" charset="0"/>
        <a:buChar char="–"/>
        <a:defRPr sz="4700" kern="1200">
          <a:solidFill>
            <a:schemeClr val="tx1"/>
          </a:solidFill>
          <a:latin typeface="+mn-lt"/>
          <a:ea typeface="+mn-ea"/>
          <a:cs typeface="+mn-cs"/>
        </a:defRPr>
      </a:lvl2pPr>
      <a:lvl3pPr marL="1897879" indent="-379577" algn="l" defTabSz="1518303" rtl="0" eaLnBrk="1" latinLnBrk="0" hangingPunct="1">
        <a:spcBef>
          <a:spcPct val="20000"/>
        </a:spcBef>
        <a:buFont typeface="Arial" pitchFamily="34" charset="0"/>
        <a:buChar char="•"/>
        <a:defRPr sz="4000" kern="1200">
          <a:solidFill>
            <a:schemeClr val="tx1"/>
          </a:solidFill>
          <a:latin typeface="+mn-lt"/>
          <a:ea typeface="+mn-ea"/>
          <a:cs typeface="+mn-cs"/>
        </a:defRPr>
      </a:lvl3pPr>
      <a:lvl4pPr marL="2657031"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4pPr>
      <a:lvl5pPr marL="3416181"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5pPr>
      <a:lvl6pPr marL="4175334"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6pPr>
      <a:lvl7pPr marL="4934485"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7pPr>
      <a:lvl8pPr marL="5693636"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8pPr>
      <a:lvl9pPr marL="6452788"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9pPr>
    </p:bodyStyle>
    <p:otherStyle>
      <a:defPPr>
        <a:defRPr lang="en-US"/>
      </a:defPPr>
      <a:lvl1pPr marL="0" algn="l" defTabSz="1518303" rtl="0" eaLnBrk="1" latinLnBrk="0" hangingPunct="1">
        <a:defRPr sz="3000" kern="1200">
          <a:solidFill>
            <a:schemeClr val="tx1"/>
          </a:solidFill>
          <a:latin typeface="+mn-lt"/>
          <a:ea typeface="+mn-ea"/>
          <a:cs typeface="+mn-cs"/>
        </a:defRPr>
      </a:lvl1pPr>
      <a:lvl2pPr marL="759152" algn="l" defTabSz="1518303" rtl="0" eaLnBrk="1" latinLnBrk="0" hangingPunct="1">
        <a:defRPr sz="3000" kern="1200">
          <a:solidFill>
            <a:schemeClr val="tx1"/>
          </a:solidFill>
          <a:latin typeface="+mn-lt"/>
          <a:ea typeface="+mn-ea"/>
          <a:cs typeface="+mn-cs"/>
        </a:defRPr>
      </a:lvl2pPr>
      <a:lvl3pPr marL="1518303" algn="l" defTabSz="1518303" rtl="0" eaLnBrk="1" latinLnBrk="0" hangingPunct="1">
        <a:defRPr sz="3000" kern="1200">
          <a:solidFill>
            <a:schemeClr val="tx1"/>
          </a:solidFill>
          <a:latin typeface="+mn-lt"/>
          <a:ea typeface="+mn-ea"/>
          <a:cs typeface="+mn-cs"/>
        </a:defRPr>
      </a:lvl3pPr>
      <a:lvl4pPr marL="2277454" algn="l" defTabSz="1518303" rtl="0" eaLnBrk="1" latinLnBrk="0" hangingPunct="1">
        <a:defRPr sz="3000" kern="1200">
          <a:solidFill>
            <a:schemeClr val="tx1"/>
          </a:solidFill>
          <a:latin typeface="+mn-lt"/>
          <a:ea typeface="+mn-ea"/>
          <a:cs typeface="+mn-cs"/>
        </a:defRPr>
      </a:lvl4pPr>
      <a:lvl5pPr marL="3036607" algn="l" defTabSz="1518303" rtl="0" eaLnBrk="1" latinLnBrk="0" hangingPunct="1">
        <a:defRPr sz="3000" kern="1200">
          <a:solidFill>
            <a:schemeClr val="tx1"/>
          </a:solidFill>
          <a:latin typeface="+mn-lt"/>
          <a:ea typeface="+mn-ea"/>
          <a:cs typeface="+mn-cs"/>
        </a:defRPr>
      </a:lvl5pPr>
      <a:lvl6pPr marL="3795757" algn="l" defTabSz="1518303" rtl="0" eaLnBrk="1" latinLnBrk="0" hangingPunct="1">
        <a:defRPr sz="3000" kern="1200">
          <a:solidFill>
            <a:schemeClr val="tx1"/>
          </a:solidFill>
          <a:latin typeface="+mn-lt"/>
          <a:ea typeface="+mn-ea"/>
          <a:cs typeface="+mn-cs"/>
        </a:defRPr>
      </a:lvl6pPr>
      <a:lvl7pPr marL="4554909" algn="l" defTabSz="1518303" rtl="0" eaLnBrk="1" latinLnBrk="0" hangingPunct="1">
        <a:defRPr sz="3000" kern="1200">
          <a:solidFill>
            <a:schemeClr val="tx1"/>
          </a:solidFill>
          <a:latin typeface="+mn-lt"/>
          <a:ea typeface="+mn-ea"/>
          <a:cs typeface="+mn-cs"/>
        </a:defRPr>
      </a:lvl7pPr>
      <a:lvl8pPr marL="5314062" algn="l" defTabSz="1518303" rtl="0" eaLnBrk="1" latinLnBrk="0" hangingPunct="1">
        <a:defRPr sz="3000" kern="1200">
          <a:solidFill>
            <a:schemeClr val="tx1"/>
          </a:solidFill>
          <a:latin typeface="+mn-lt"/>
          <a:ea typeface="+mn-ea"/>
          <a:cs typeface="+mn-cs"/>
        </a:defRPr>
      </a:lvl8pPr>
      <a:lvl9pPr marL="6073212" algn="l" defTabSz="1518303" rtl="0" eaLnBrk="1" latinLnBrk="0" hangingPunct="1">
        <a:defRPr sz="30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366" userDrawn="1">
          <p15:clr>
            <a:srgbClr val="F26B43"/>
          </p15:clr>
        </p15:guide>
        <p15:guide id="2" orient="horz" pos="1356"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 name="Text Box 14"/>
          <p:cNvSpPr txBox="1">
            <a:spLocks noChangeArrowheads="1"/>
          </p:cNvSpPr>
          <p:nvPr/>
        </p:nvSpPr>
        <p:spPr bwMode="auto">
          <a:xfrm>
            <a:off x="505670" y="14821896"/>
            <a:ext cx="930982" cy="122666"/>
          </a:xfrm>
          <a:prstGeom prst="rect">
            <a:avLst/>
          </a:prstGeom>
          <a:noFill/>
          <a:ln w="9525">
            <a:noFill/>
            <a:miter lim="800000"/>
            <a:headEnd/>
            <a:tailEnd/>
          </a:ln>
          <a:effectLst/>
        </p:spPr>
        <p:txBody>
          <a:bodyPr wrap="square" lIns="31571" tIns="15782" rIns="31571" bIns="15782">
            <a:spAutoFit/>
          </a:bodyPr>
          <a:lstStyle/>
          <a:p>
            <a:pPr eaLnBrk="0" hangingPunct="0">
              <a:lnSpc>
                <a:spcPct val="65000"/>
              </a:lnSpc>
              <a:spcBef>
                <a:spcPct val="50000"/>
              </a:spcBef>
              <a:defRPr/>
            </a:pPr>
            <a:r>
              <a:rPr lang="en-US" sz="200" b="1" dirty="0">
                <a:solidFill>
                  <a:schemeClr val="bg1">
                    <a:lumMod val="75000"/>
                  </a:schemeClr>
                </a:solidFill>
                <a:latin typeface="Arial" charset="0"/>
              </a:rPr>
              <a:t>RESEARCH POSTER PRESENTATION DESIGN © 2015</a:t>
            </a:r>
          </a:p>
          <a:p>
            <a:pPr eaLnBrk="0" hangingPunct="0">
              <a:lnSpc>
                <a:spcPct val="65000"/>
              </a:lnSpc>
              <a:spcBef>
                <a:spcPct val="50000"/>
              </a:spcBef>
              <a:defRPr/>
            </a:pPr>
            <a:r>
              <a:rPr lang="en-US" sz="400" b="1" dirty="0">
                <a:solidFill>
                  <a:schemeClr val="bg1">
                    <a:lumMod val="75000"/>
                  </a:schemeClr>
                </a:solidFill>
                <a:latin typeface="Arial" charset="0"/>
              </a:rPr>
              <a:t>www.PosterPresentations.com</a:t>
            </a:r>
          </a:p>
        </p:txBody>
      </p:sp>
      <p:sp>
        <p:nvSpPr>
          <p:cNvPr id="35" name="TextBox 34"/>
          <p:cNvSpPr txBox="1"/>
          <p:nvPr userDrawn="1"/>
        </p:nvSpPr>
        <p:spPr>
          <a:xfrm>
            <a:off x="11083892" y="13580639"/>
            <a:ext cx="2416495" cy="861774"/>
          </a:xfrm>
          <a:prstGeom prst="rect">
            <a:avLst/>
          </a:prstGeom>
          <a:noFill/>
        </p:spPr>
        <p:txBody>
          <a:bodyPr wrap="none" lIns="0" tIns="0" rIns="0" bIns="0" rtlCol="0">
            <a:spAutoFit/>
          </a:bodyPr>
          <a:lstStyle/>
          <a:p>
            <a:pPr>
              <a:lnSpc>
                <a:spcPct val="100000"/>
              </a:lnSpc>
            </a:pPr>
            <a:r>
              <a:rPr lang="en-US" sz="1400" dirty="0">
                <a:solidFill>
                  <a:schemeClr val="bg1"/>
                </a:solidFill>
                <a:latin typeface="Calibri" panose="020F0502020204030204" pitchFamily="34" charset="0"/>
              </a:rPr>
              <a:t>© 2015</a:t>
            </a:r>
            <a:r>
              <a:rPr lang="en-US" sz="1400" baseline="0" dirty="0">
                <a:solidFill>
                  <a:schemeClr val="bg1"/>
                </a:solidFill>
                <a:latin typeface="Calibri" panose="020F0502020204030204" pitchFamily="34" charset="0"/>
              </a:rPr>
              <a:t> </a:t>
            </a:r>
            <a:r>
              <a:rPr lang="en-US" sz="1400" dirty="0">
                <a:solidFill>
                  <a:schemeClr val="bg1"/>
                </a:solidFill>
                <a:latin typeface="Calibri" panose="020F0502020204030204" pitchFamily="34" charset="0"/>
              </a:rPr>
              <a:t>PosterPresentations.com</a:t>
            </a:r>
          </a:p>
          <a:p>
            <a:pPr marL="171446" indent="0">
              <a:lnSpc>
                <a:spcPct val="100000"/>
              </a:lnSpc>
            </a:pPr>
            <a:r>
              <a:rPr lang="en-US" sz="1400" dirty="0">
                <a:solidFill>
                  <a:schemeClr val="bg1"/>
                </a:solidFill>
                <a:latin typeface="Calibri" panose="020F0502020204030204" pitchFamily="34" charset="0"/>
              </a:rPr>
              <a:t>2117 Fourth Street ,</a:t>
            </a:r>
            <a:r>
              <a:rPr lang="en-US" sz="1400" baseline="0" dirty="0">
                <a:solidFill>
                  <a:schemeClr val="bg1"/>
                </a:solidFill>
                <a:latin typeface="Calibri" panose="020F0502020204030204" pitchFamily="34" charset="0"/>
              </a:rPr>
              <a:t> Unit C</a:t>
            </a:r>
          </a:p>
          <a:p>
            <a:pPr marL="171446" indent="0">
              <a:lnSpc>
                <a:spcPct val="100000"/>
              </a:lnSpc>
            </a:pPr>
            <a:r>
              <a:rPr lang="en-US" sz="1400" baseline="0" dirty="0">
                <a:solidFill>
                  <a:schemeClr val="bg1"/>
                </a:solidFill>
                <a:latin typeface="Calibri" panose="020F0502020204030204" pitchFamily="34" charset="0"/>
              </a:rPr>
              <a:t>Berkeley CA 94710</a:t>
            </a:r>
            <a:br>
              <a:rPr lang="en-US" sz="1400" baseline="0" dirty="0">
                <a:solidFill>
                  <a:schemeClr val="bg1"/>
                </a:solidFill>
                <a:latin typeface="Calibri" panose="020F0502020204030204" pitchFamily="34" charset="0"/>
              </a:rPr>
            </a:br>
            <a:r>
              <a:rPr lang="en-US" sz="1400" b="1" baseline="0" dirty="0">
                <a:solidFill>
                  <a:srgbClr val="FFFF00"/>
                </a:solidFill>
                <a:latin typeface="Calibri" panose="020F0502020204030204" pitchFamily="34" charset="0"/>
              </a:rPr>
              <a:t>posterpresenter@gmail.com</a:t>
            </a:r>
            <a:endParaRPr lang="en-US" sz="1400" b="1" dirty="0">
              <a:solidFill>
                <a:srgbClr val="FFFF00"/>
              </a:solidFill>
              <a:latin typeface="Calibri" panose="020F0502020204030204" pitchFamily="34" charset="0"/>
            </a:endParaRPr>
          </a:p>
        </p:txBody>
      </p:sp>
      <p:sp>
        <p:nvSpPr>
          <p:cNvPr id="36" name="Rounded Rectangle 35"/>
          <p:cNvSpPr/>
          <p:nvPr userDrawn="1"/>
        </p:nvSpPr>
        <p:spPr>
          <a:xfrm>
            <a:off x="198150" y="2412917"/>
            <a:ext cx="10266648" cy="11614214"/>
          </a:xfrm>
          <a:prstGeom prst="roundRect">
            <a:avLst>
              <a:gd name="adj" fmla="val 2285"/>
            </a:avLst>
          </a:prstGeom>
          <a:noFill/>
          <a:ln w="127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dirty="0"/>
          </a:p>
        </p:txBody>
      </p:sp>
      <p:grpSp>
        <p:nvGrpSpPr>
          <p:cNvPr id="37" name="Group 36"/>
          <p:cNvGrpSpPr/>
          <p:nvPr userDrawn="1"/>
        </p:nvGrpSpPr>
        <p:grpSpPr>
          <a:xfrm>
            <a:off x="-9475" y="-9251"/>
            <a:ext cx="10698114" cy="2163818"/>
            <a:chOff x="-14192" y="1382"/>
            <a:chExt cx="27451941" cy="4572641"/>
          </a:xfrm>
        </p:grpSpPr>
        <p:sp>
          <p:nvSpPr>
            <p:cNvPr id="38" name="Rectangle 16"/>
            <p:cNvSpPr/>
            <p:nvPr userDrawn="1"/>
          </p:nvSpPr>
          <p:spPr>
            <a:xfrm>
              <a:off x="4001" y="707797"/>
              <a:ext cx="27429212" cy="3866226"/>
            </a:xfrm>
            <a:custGeom>
              <a:avLst/>
              <a:gdLst>
                <a:gd name="connsiteX0" fmla="*/ 0 w 43891200"/>
                <a:gd name="connsiteY0" fmla="*/ 0 h 7027483"/>
                <a:gd name="connsiteX1" fmla="*/ 43891200 w 43891200"/>
                <a:gd name="connsiteY1" fmla="*/ 0 h 7027483"/>
                <a:gd name="connsiteX2" fmla="*/ 43891200 w 43891200"/>
                <a:gd name="connsiteY2" fmla="*/ 7027483 h 7027483"/>
                <a:gd name="connsiteX3" fmla="*/ 0 w 43891200"/>
                <a:gd name="connsiteY3" fmla="*/ 7027483 h 7027483"/>
                <a:gd name="connsiteX4" fmla="*/ 0 w 43891200"/>
                <a:gd name="connsiteY4"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617527 w 43891200"/>
                <a:gd name="connsiteY3" fmla="*/ 6999261 h 7027483"/>
                <a:gd name="connsiteX4" fmla="*/ 0 w 43891200"/>
                <a:gd name="connsiteY4" fmla="*/ 702748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0 w 43891200"/>
                <a:gd name="connsiteY4" fmla="*/ 702748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100503"/>
                <a:gd name="connsiteX1" fmla="*/ 43891200 w 43891200"/>
                <a:gd name="connsiteY1" fmla="*/ 0 h 7100503"/>
                <a:gd name="connsiteX2" fmla="*/ 43891200 w 43891200"/>
                <a:gd name="connsiteY2" fmla="*/ 7027483 h 7100503"/>
                <a:gd name="connsiteX3" fmla="*/ 21448200 w 43891200"/>
                <a:gd name="connsiteY3" fmla="*/ 3838305 h 7100503"/>
                <a:gd name="connsiteX4" fmla="*/ 28221 w 43891200"/>
                <a:gd name="connsiteY4" fmla="*/ 6688809 h 7100503"/>
                <a:gd name="connsiteX5" fmla="*/ 0 w 43891200"/>
                <a:gd name="connsiteY5" fmla="*/ 0 h 7100503"/>
                <a:gd name="connsiteX0" fmla="*/ 0 w 43891200"/>
                <a:gd name="connsiteY0" fmla="*/ 0 h 7100503"/>
                <a:gd name="connsiteX1" fmla="*/ 43891200 w 43891200"/>
                <a:gd name="connsiteY1" fmla="*/ 0 h 7100503"/>
                <a:gd name="connsiteX2" fmla="*/ 43891200 w 43891200"/>
                <a:gd name="connsiteY2" fmla="*/ 7027483 h 7100503"/>
                <a:gd name="connsiteX3" fmla="*/ 21448200 w 43891200"/>
                <a:gd name="connsiteY3" fmla="*/ 3838305 h 7100503"/>
                <a:gd name="connsiteX4" fmla="*/ 28221 w 43891200"/>
                <a:gd name="connsiteY4" fmla="*/ 6688809 h 7100503"/>
                <a:gd name="connsiteX5" fmla="*/ 0 w 43891200"/>
                <a:gd name="connsiteY5" fmla="*/ 0 h 710050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84664 w 43891200"/>
                <a:gd name="connsiteY4" fmla="*/ 553167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532864 w 43891200"/>
                <a:gd name="connsiteY3" fmla="*/ 3330294 h 7027483"/>
                <a:gd name="connsiteX4" fmla="*/ 84664 w 43891200"/>
                <a:gd name="connsiteY4" fmla="*/ 553167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589306 w 43891200"/>
                <a:gd name="connsiteY3" fmla="*/ 3104512 h 7027483"/>
                <a:gd name="connsiteX4" fmla="*/ 84664 w 43891200"/>
                <a:gd name="connsiteY4" fmla="*/ 553167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589306 w 43891200"/>
                <a:gd name="connsiteY3" fmla="*/ 3104512 h 7027483"/>
                <a:gd name="connsiteX4" fmla="*/ 84664 w 43891200"/>
                <a:gd name="connsiteY4" fmla="*/ 5531673 h 7027483"/>
                <a:gd name="connsiteX5" fmla="*/ 0 w 43891200"/>
                <a:gd name="connsiteY5" fmla="*/ 0 h 7027483"/>
                <a:gd name="connsiteX0" fmla="*/ 0 w 43891200"/>
                <a:gd name="connsiteY0" fmla="*/ 0 h 7272584"/>
                <a:gd name="connsiteX1" fmla="*/ 43891200 w 43891200"/>
                <a:gd name="connsiteY1" fmla="*/ 0 h 7272584"/>
                <a:gd name="connsiteX2" fmla="*/ 43891200 w 43891200"/>
                <a:gd name="connsiteY2" fmla="*/ 7027483 h 7272584"/>
                <a:gd name="connsiteX3" fmla="*/ 37534349 w 43891200"/>
                <a:gd name="connsiteY3" fmla="*/ 5432466 h 7272584"/>
                <a:gd name="connsiteX4" fmla="*/ 21589306 w 43891200"/>
                <a:gd name="connsiteY4" fmla="*/ 3104512 h 7272584"/>
                <a:gd name="connsiteX5" fmla="*/ 84664 w 43891200"/>
                <a:gd name="connsiteY5" fmla="*/ 5531673 h 7272584"/>
                <a:gd name="connsiteX6" fmla="*/ 0 w 43891200"/>
                <a:gd name="connsiteY6" fmla="*/ 0 h 7272584"/>
                <a:gd name="connsiteX0" fmla="*/ 0 w 43891200"/>
                <a:gd name="connsiteY0" fmla="*/ 0 h 7027483"/>
                <a:gd name="connsiteX1" fmla="*/ 43891200 w 43891200"/>
                <a:gd name="connsiteY1" fmla="*/ 0 h 7027483"/>
                <a:gd name="connsiteX2" fmla="*/ 43891200 w 43891200"/>
                <a:gd name="connsiteY2" fmla="*/ 7027483 h 7027483"/>
                <a:gd name="connsiteX3" fmla="*/ 37534349 w 43891200"/>
                <a:gd name="connsiteY3" fmla="*/ 5432466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423313 w 43891200"/>
                <a:gd name="connsiteY4" fmla="*/ 3012175 h 7027483"/>
                <a:gd name="connsiteX5" fmla="*/ 84664 w 43891200"/>
                <a:gd name="connsiteY5" fmla="*/ 5531673 h 7027483"/>
                <a:gd name="connsiteX6" fmla="*/ 0 w 43891200"/>
                <a:gd name="connsiteY6" fmla="*/ 0 h 7027483"/>
                <a:gd name="connsiteX0" fmla="*/ 0 w 43891200"/>
                <a:gd name="connsiteY0" fmla="*/ 0 h 6029592"/>
                <a:gd name="connsiteX1" fmla="*/ 43891200 w 43891200"/>
                <a:gd name="connsiteY1" fmla="*/ 0 h 6029592"/>
                <a:gd name="connsiteX2" fmla="*/ 43852760 w 43891200"/>
                <a:gd name="connsiteY2" fmla="*/ 6029592 h 6029592"/>
                <a:gd name="connsiteX3" fmla="*/ 37534347 w 43891200"/>
                <a:gd name="connsiteY3" fmla="*/ 5179307 h 6029592"/>
                <a:gd name="connsiteX4" fmla="*/ 21423313 w 43891200"/>
                <a:gd name="connsiteY4" fmla="*/ 3012175 h 6029592"/>
                <a:gd name="connsiteX5" fmla="*/ 84664 w 43891200"/>
                <a:gd name="connsiteY5" fmla="*/ 5531673 h 6029592"/>
                <a:gd name="connsiteX6" fmla="*/ 0 w 43891200"/>
                <a:gd name="connsiteY6" fmla="*/ 0 h 6029592"/>
                <a:gd name="connsiteX0" fmla="*/ 0 w 43891200"/>
                <a:gd name="connsiteY0" fmla="*/ 0 h 6029592"/>
                <a:gd name="connsiteX1" fmla="*/ 43891200 w 43891200"/>
                <a:gd name="connsiteY1" fmla="*/ 0 h 6029592"/>
                <a:gd name="connsiteX2" fmla="*/ 43852760 w 43891200"/>
                <a:gd name="connsiteY2" fmla="*/ 6029592 h 6029592"/>
                <a:gd name="connsiteX3" fmla="*/ 36342689 w 43891200"/>
                <a:gd name="connsiteY3" fmla="*/ 4466527 h 6029592"/>
                <a:gd name="connsiteX4" fmla="*/ 21423313 w 43891200"/>
                <a:gd name="connsiteY4" fmla="*/ 3012175 h 6029592"/>
                <a:gd name="connsiteX5" fmla="*/ 84664 w 43891200"/>
                <a:gd name="connsiteY5" fmla="*/ 5531673 h 6029592"/>
                <a:gd name="connsiteX6" fmla="*/ 0 w 43891200"/>
                <a:gd name="connsiteY6" fmla="*/ 0 h 6029592"/>
                <a:gd name="connsiteX0" fmla="*/ 0 w 43891200"/>
                <a:gd name="connsiteY0" fmla="*/ 0 h 6079664"/>
                <a:gd name="connsiteX1" fmla="*/ 43891200 w 43891200"/>
                <a:gd name="connsiteY1" fmla="*/ 0 h 6079664"/>
                <a:gd name="connsiteX2" fmla="*/ 43852760 w 43891200"/>
                <a:gd name="connsiteY2" fmla="*/ 6029592 h 6079664"/>
                <a:gd name="connsiteX3" fmla="*/ 21423313 w 43891200"/>
                <a:gd name="connsiteY3" fmla="*/ 3012175 h 6079664"/>
                <a:gd name="connsiteX4" fmla="*/ 84664 w 43891200"/>
                <a:gd name="connsiteY4" fmla="*/ 5531673 h 6079664"/>
                <a:gd name="connsiteX5" fmla="*/ 0 w 43891200"/>
                <a:gd name="connsiteY5" fmla="*/ 0 h 6079664"/>
                <a:gd name="connsiteX0" fmla="*/ 0 w 43891200"/>
                <a:gd name="connsiteY0" fmla="*/ 0 h 6029592"/>
                <a:gd name="connsiteX1" fmla="*/ 43891200 w 43891200"/>
                <a:gd name="connsiteY1" fmla="*/ 0 h 6029592"/>
                <a:gd name="connsiteX2" fmla="*/ 43852760 w 43891200"/>
                <a:gd name="connsiteY2" fmla="*/ 6029592 h 6029592"/>
                <a:gd name="connsiteX3" fmla="*/ 21423313 w 43891200"/>
                <a:gd name="connsiteY3" fmla="*/ 3012175 h 6029592"/>
                <a:gd name="connsiteX4" fmla="*/ 84664 w 43891200"/>
                <a:gd name="connsiteY4" fmla="*/ 5531673 h 6029592"/>
                <a:gd name="connsiteX5" fmla="*/ 0 w 43891200"/>
                <a:gd name="connsiteY5" fmla="*/ 0 h 6029592"/>
                <a:gd name="connsiteX0" fmla="*/ 0 w 43891200"/>
                <a:gd name="connsiteY0" fmla="*/ 0 h 6029592"/>
                <a:gd name="connsiteX1" fmla="*/ 43891200 w 43891200"/>
                <a:gd name="connsiteY1" fmla="*/ 0 h 6029592"/>
                <a:gd name="connsiteX2" fmla="*/ 43852760 w 43891200"/>
                <a:gd name="connsiteY2" fmla="*/ 6029592 h 6029592"/>
                <a:gd name="connsiteX3" fmla="*/ 21423313 w 43891200"/>
                <a:gd name="connsiteY3" fmla="*/ 3012175 h 6029592"/>
                <a:gd name="connsiteX4" fmla="*/ 84664 w 43891200"/>
                <a:gd name="connsiteY4" fmla="*/ 5531673 h 6029592"/>
                <a:gd name="connsiteX5" fmla="*/ 0 w 43891200"/>
                <a:gd name="connsiteY5" fmla="*/ 0 h 6029592"/>
                <a:gd name="connsiteX0" fmla="*/ 0 w 43891200"/>
                <a:gd name="connsiteY0" fmla="*/ 0 h 5887037"/>
                <a:gd name="connsiteX1" fmla="*/ 43891200 w 43891200"/>
                <a:gd name="connsiteY1" fmla="*/ 0 h 5887037"/>
                <a:gd name="connsiteX2" fmla="*/ 43814321 w 43891200"/>
                <a:gd name="connsiteY2" fmla="*/ 5887037 h 5887037"/>
                <a:gd name="connsiteX3" fmla="*/ 21423313 w 43891200"/>
                <a:gd name="connsiteY3" fmla="*/ 3012175 h 5887037"/>
                <a:gd name="connsiteX4" fmla="*/ 84664 w 43891200"/>
                <a:gd name="connsiteY4" fmla="*/ 5531673 h 5887037"/>
                <a:gd name="connsiteX5" fmla="*/ 0 w 43891200"/>
                <a:gd name="connsiteY5" fmla="*/ 0 h 5887037"/>
                <a:gd name="connsiteX0" fmla="*/ 0 w 43891200"/>
                <a:gd name="connsiteY0" fmla="*/ 0 h 5745966"/>
                <a:gd name="connsiteX1" fmla="*/ 43891200 w 43891200"/>
                <a:gd name="connsiteY1" fmla="*/ 0 h 5745966"/>
                <a:gd name="connsiteX2" fmla="*/ 43814319 w 43891200"/>
                <a:gd name="connsiteY2" fmla="*/ 5745966 h 5745966"/>
                <a:gd name="connsiteX3" fmla="*/ 21423313 w 43891200"/>
                <a:gd name="connsiteY3" fmla="*/ 3012175 h 5745966"/>
                <a:gd name="connsiteX4" fmla="*/ 84664 w 43891200"/>
                <a:gd name="connsiteY4" fmla="*/ 5531673 h 5745966"/>
                <a:gd name="connsiteX5" fmla="*/ 0 w 43891200"/>
                <a:gd name="connsiteY5" fmla="*/ 0 h 5745966"/>
                <a:gd name="connsiteX0" fmla="*/ 0 w 43891200"/>
                <a:gd name="connsiteY0" fmla="*/ 0 h 5774180"/>
                <a:gd name="connsiteX1" fmla="*/ 43891200 w 43891200"/>
                <a:gd name="connsiteY1" fmla="*/ 0 h 5774180"/>
                <a:gd name="connsiteX2" fmla="*/ 43814319 w 43891200"/>
                <a:gd name="connsiteY2" fmla="*/ 5774180 h 5774180"/>
                <a:gd name="connsiteX3" fmla="*/ 21423313 w 43891200"/>
                <a:gd name="connsiteY3" fmla="*/ 3012175 h 5774180"/>
                <a:gd name="connsiteX4" fmla="*/ 84664 w 43891200"/>
                <a:gd name="connsiteY4" fmla="*/ 5531673 h 5774180"/>
                <a:gd name="connsiteX5" fmla="*/ 0 w 43891200"/>
                <a:gd name="connsiteY5" fmla="*/ 0 h 5774180"/>
                <a:gd name="connsiteX0" fmla="*/ 6633 w 43897833"/>
                <a:gd name="connsiteY0" fmla="*/ 0 h 5774180"/>
                <a:gd name="connsiteX1" fmla="*/ 43897833 w 43897833"/>
                <a:gd name="connsiteY1" fmla="*/ 0 h 5774180"/>
                <a:gd name="connsiteX2" fmla="*/ 43820952 w 43897833"/>
                <a:gd name="connsiteY2" fmla="*/ 5774180 h 5774180"/>
                <a:gd name="connsiteX3" fmla="*/ 21429946 w 43897833"/>
                <a:gd name="connsiteY3" fmla="*/ 3012175 h 5774180"/>
                <a:gd name="connsiteX4" fmla="*/ 0 w 43897833"/>
                <a:gd name="connsiteY4" fmla="*/ 5757386 h 5774180"/>
                <a:gd name="connsiteX5" fmla="*/ 6633 w 43897833"/>
                <a:gd name="connsiteY5" fmla="*/ 0 h 5774180"/>
                <a:gd name="connsiteX0" fmla="*/ 6633 w 43897833"/>
                <a:gd name="connsiteY0" fmla="*/ 0 h 5785600"/>
                <a:gd name="connsiteX1" fmla="*/ 43897833 w 43897833"/>
                <a:gd name="connsiteY1" fmla="*/ 0 h 5785600"/>
                <a:gd name="connsiteX2" fmla="*/ 43820952 w 43897833"/>
                <a:gd name="connsiteY2" fmla="*/ 5774180 h 5785600"/>
                <a:gd name="connsiteX3" fmla="*/ 21429946 w 43897833"/>
                <a:gd name="connsiteY3" fmla="*/ 3012175 h 5785600"/>
                <a:gd name="connsiteX4" fmla="*/ 0 w 43897833"/>
                <a:gd name="connsiteY4" fmla="*/ 5785600 h 5785600"/>
                <a:gd name="connsiteX5" fmla="*/ 6633 w 43897833"/>
                <a:gd name="connsiteY5" fmla="*/ 0 h 5785600"/>
                <a:gd name="connsiteX0" fmla="*/ 6633 w 43897833"/>
                <a:gd name="connsiteY0" fmla="*/ 0 h 5785600"/>
                <a:gd name="connsiteX1" fmla="*/ 43897833 w 43897833"/>
                <a:gd name="connsiteY1" fmla="*/ 0 h 5785600"/>
                <a:gd name="connsiteX2" fmla="*/ 43829914 w 43897833"/>
                <a:gd name="connsiteY2" fmla="*/ 5757562 h 5785600"/>
                <a:gd name="connsiteX3" fmla="*/ 21429946 w 43897833"/>
                <a:gd name="connsiteY3" fmla="*/ 3012175 h 5785600"/>
                <a:gd name="connsiteX4" fmla="*/ 0 w 43897833"/>
                <a:gd name="connsiteY4" fmla="*/ 5785600 h 5785600"/>
                <a:gd name="connsiteX5" fmla="*/ 6633 w 43897833"/>
                <a:gd name="connsiteY5" fmla="*/ 0 h 5785600"/>
                <a:gd name="connsiteX0" fmla="*/ 6633 w 43884390"/>
                <a:gd name="connsiteY0" fmla="*/ 4153 h 5789753"/>
                <a:gd name="connsiteX1" fmla="*/ 43884390 w 43884390"/>
                <a:gd name="connsiteY1" fmla="*/ 0 h 5789753"/>
                <a:gd name="connsiteX2" fmla="*/ 43829914 w 43884390"/>
                <a:gd name="connsiteY2" fmla="*/ 5761715 h 5789753"/>
                <a:gd name="connsiteX3" fmla="*/ 21429946 w 43884390"/>
                <a:gd name="connsiteY3" fmla="*/ 3016328 h 5789753"/>
                <a:gd name="connsiteX4" fmla="*/ 0 w 43884390"/>
                <a:gd name="connsiteY4" fmla="*/ 5789753 h 5789753"/>
                <a:gd name="connsiteX5" fmla="*/ 6633 w 43884390"/>
                <a:gd name="connsiteY5" fmla="*/ 4153 h 5789753"/>
                <a:gd name="connsiteX0" fmla="*/ 6633 w 43884392"/>
                <a:gd name="connsiteY0" fmla="*/ 0 h 5785600"/>
                <a:gd name="connsiteX1" fmla="*/ 43884392 w 43884392"/>
                <a:gd name="connsiteY1" fmla="*/ 1 h 5785600"/>
                <a:gd name="connsiteX2" fmla="*/ 43829914 w 43884392"/>
                <a:gd name="connsiteY2" fmla="*/ 5757562 h 5785600"/>
                <a:gd name="connsiteX3" fmla="*/ 21429946 w 43884392"/>
                <a:gd name="connsiteY3" fmla="*/ 3012175 h 5785600"/>
                <a:gd name="connsiteX4" fmla="*/ 0 w 43884392"/>
                <a:gd name="connsiteY4" fmla="*/ 5785600 h 5785600"/>
                <a:gd name="connsiteX5" fmla="*/ 6633 w 43884392"/>
                <a:gd name="connsiteY5" fmla="*/ 0 h 5785600"/>
                <a:gd name="connsiteX0" fmla="*/ 6633 w 43876785"/>
                <a:gd name="connsiteY0" fmla="*/ 7053 h 5792653"/>
                <a:gd name="connsiteX1" fmla="*/ 43876785 w 43876785"/>
                <a:gd name="connsiteY1" fmla="*/ 0 h 5792653"/>
                <a:gd name="connsiteX2" fmla="*/ 43829914 w 43876785"/>
                <a:gd name="connsiteY2" fmla="*/ 5764615 h 5792653"/>
                <a:gd name="connsiteX3" fmla="*/ 21429946 w 43876785"/>
                <a:gd name="connsiteY3" fmla="*/ 3019228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429946 w 43876785"/>
                <a:gd name="connsiteY3" fmla="*/ 3019228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852793 w 43876785"/>
                <a:gd name="connsiteY3" fmla="*/ 3019229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852793 w 43876785"/>
                <a:gd name="connsiteY3" fmla="*/ 3019229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64377 w 43876785"/>
                <a:gd name="connsiteY3" fmla="*/ 3000419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44088 w 43876785"/>
                <a:gd name="connsiteY3" fmla="*/ 3000419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801199"/>
                <a:gd name="connsiteX1" fmla="*/ 43876785 w 43876785"/>
                <a:gd name="connsiteY1" fmla="*/ 0 h 5801199"/>
                <a:gd name="connsiteX2" fmla="*/ 43831664 w 43876785"/>
                <a:gd name="connsiteY2" fmla="*/ 5801199 h 5801199"/>
                <a:gd name="connsiteX3" fmla="*/ 21923799 w 43876785"/>
                <a:gd name="connsiteY3" fmla="*/ 3009824 h 5801199"/>
                <a:gd name="connsiteX4" fmla="*/ 0 w 43876785"/>
                <a:gd name="connsiteY4" fmla="*/ 5792653 h 5801199"/>
                <a:gd name="connsiteX5" fmla="*/ 6633 w 43876785"/>
                <a:gd name="connsiteY5" fmla="*/ 7053 h 5801199"/>
                <a:gd name="connsiteX0" fmla="*/ 6633 w 43876785"/>
                <a:gd name="connsiteY0" fmla="*/ 7053 h 5811651"/>
                <a:gd name="connsiteX1" fmla="*/ 43876785 w 43876785"/>
                <a:gd name="connsiteY1" fmla="*/ 0 h 5811651"/>
                <a:gd name="connsiteX2" fmla="*/ 43826110 w 43876785"/>
                <a:gd name="connsiteY2" fmla="*/ 5811651 h 5811651"/>
                <a:gd name="connsiteX3" fmla="*/ 21923799 w 43876785"/>
                <a:gd name="connsiteY3" fmla="*/ 3009824 h 5811651"/>
                <a:gd name="connsiteX4" fmla="*/ 0 w 43876785"/>
                <a:gd name="connsiteY4" fmla="*/ 5792653 h 5811651"/>
                <a:gd name="connsiteX5" fmla="*/ 6633 w 43876785"/>
                <a:gd name="connsiteY5" fmla="*/ 7053 h 5811651"/>
                <a:gd name="connsiteX0" fmla="*/ -1 w 43870151"/>
                <a:gd name="connsiteY0" fmla="*/ 7053 h 5818785"/>
                <a:gd name="connsiteX1" fmla="*/ 43870151 w 43870151"/>
                <a:gd name="connsiteY1" fmla="*/ 0 h 5818785"/>
                <a:gd name="connsiteX2" fmla="*/ 43819476 w 43870151"/>
                <a:gd name="connsiteY2" fmla="*/ 5811651 h 5818785"/>
                <a:gd name="connsiteX3" fmla="*/ 21917165 w 43870151"/>
                <a:gd name="connsiteY3" fmla="*/ 3009824 h 5818785"/>
                <a:gd name="connsiteX4" fmla="*/ 4477 w 43870151"/>
                <a:gd name="connsiteY4" fmla="*/ 5818785 h 5818785"/>
                <a:gd name="connsiteX5" fmla="*/ -1 w 43870151"/>
                <a:gd name="connsiteY5" fmla="*/ 7053 h 5818785"/>
                <a:gd name="connsiteX0" fmla="*/ 239 w 43870391"/>
                <a:gd name="connsiteY0" fmla="*/ 7053 h 5814778"/>
                <a:gd name="connsiteX1" fmla="*/ 43870391 w 43870391"/>
                <a:gd name="connsiteY1" fmla="*/ 0 h 5814778"/>
                <a:gd name="connsiteX2" fmla="*/ 43819716 w 43870391"/>
                <a:gd name="connsiteY2" fmla="*/ 5811651 h 5814778"/>
                <a:gd name="connsiteX3" fmla="*/ 21917405 w 43870391"/>
                <a:gd name="connsiteY3" fmla="*/ 3009824 h 5814778"/>
                <a:gd name="connsiteX4" fmla="*/ 457 w 43870391"/>
                <a:gd name="connsiteY4" fmla="*/ 5814778 h 5814778"/>
                <a:gd name="connsiteX5" fmla="*/ 239 w 43870391"/>
                <a:gd name="connsiteY5" fmla="*/ 7053 h 5814778"/>
                <a:gd name="connsiteX0" fmla="*/ 239 w 43870391"/>
                <a:gd name="connsiteY0" fmla="*/ 7053 h 5811651"/>
                <a:gd name="connsiteX1" fmla="*/ 43870391 w 43870391"/>
                <a:gd name="connsiteY1" fmla="*/ 0 h 5811651"/>
                <a:gd name="connsiteX2" fmla="*/ 43819716 w 43870391"/>
                <a:gd name="connsiteY2" fmla="*/ 5811651 h 5811651"/>
                <a:gd name="connsiteX3" fmla="*/ 21917405 w 43870391"/>
                <a:gd name="connsiteY3" fmla="*/ 3009824 h 5811651"/>
                <a:gd name="connsiteX4" fmla="*/ 457 w 43870391"/>
                <a:gd name="connsiteY4" fmla="*/ 5806763 h 5811651"/>
                <a:gd name="connsiteX5" fmla="*/ 239 w 43870391"/>
                <a:gd name="connsiteY5" fmla="*/ 7053 h 5811651"/>
                <a:gd name="connsiteX0" fmla="*/ 239 w 43870391"/>
                <a:gd name="connsiteY0" fmla="*/ 7053 h 5811651"/>
                <a:gd name="connsiteX1" fmla="*/ 43870391 w 43870391"/>
                <a:gd name="connsiteY1" fmla="*/ 0 h 5811651"/>
                <a:gd name="connsiteX2" fmla="*/ 43819716 w 43870391"/>
                <a:gd name="connsiteY2" fmla="*/ 5811651 h 5811651"/>
                <a:gd name="connsiteX3" fmla="*/ 21917405 w 43870391"/>
                <a:gd name="connsiteY3" fmla="*/ 3009824 h 5811651"/>
                <a:gd name="connsiteX4" fmla="*/ 457 w 43870391"/>
                <a:gd name="connsiteY4" fmla="*/ 5798748 h 5811651"/>
                <a:gd name="connsiteX5" fmla="*/ 239 w 43870391"/>
                <a:gd name="connsiteY5" fmla="*/ 7053 h 5811651"/>
                <a:gd name="connsiteX0" fmla="*/ 239 w 43870391"/>
                <a:gd name="connsiteY0" fmla="*/ 7053 h 5811651"/>
                <a:gd name="connsiteX1" fmla="*/ 43870391 w 43870391"/>
                <a:gd name="connsiteY1" fmla="*/ 0 h 5811651"/>
                <a:gd name="connsiteX2" fmla="*/ 43819716 w 43870391"/>
                <a:gd name="connsiteY2" fmla="*/ 5811651 h 5811651"/>
                <a:gd name="connsiteX3" fmla="*/ 21917405 w 43870391"/>
                <a:gd name="connsiteY3" fmla="*/ 3009824 h 5811651"/>
                <a:gd name="connsiteX4" fmla="*/ 457 w 43870391"/>
                <a:gd name="connsiteY4" fmla="*/ 5798748 h 5811651"/>
                <a:gd name="connsiteX5" fmla="*/ 239 w 43870391"/>
                <a:gd name="connsiteY5" fmla="*/ 7053 h 5811651"/>
                <a:gd name="connsiteX0" fmla="*/ 239 w 43842825"/>
                <a:gd name="connsiteY0" fmla="*/ 7053 h 5811651"/>
                <a:gd name="connsiteX1" fmla="*/ 43842825 w 43842825"/>
                <a:gd name="connsiteY1" fmla="*/ 0 h 5811651"/>
                <a:gd name="connsiteX2" fmla="*/ 43819716 w 43842825"/>
                <a:gd name="connsiteY2" fmla="*/ 5811651 h 5811651"/>
                <a:gd name="connsiteX3" fmla="*/ 21917405 w 43842825"/>
                <a:gd name="connsiteY3" fmla="*/ 3009824 h 5811651"/>
                <a:gd name="connsiteX4" fmla="*/ 457 w 43842825"/>
                <a:gd name="connsiteY4" fmla="*/ 5798748 h 5811651"/>
                <a:gd name="connsiteX5" fmla="*/ 239 w 43842825"/>
                <a:gd name="connsiteY5" fmla="*/ 7053 h 5811651"/>
                <a:gd name="connsiteX0" fmla="*/ 239 w 43824446"/>
                <a:gd name="connsiteY0" fmla="*/ 7053 h 5811651"/>
                <a:gd name="connsiteX1" fmla="*/ 43824446 w 43824446"/>
                <a:gd name="connsiteY1" fmla="*/ 0 h 5811651"/>
                <a:gd name="connsiteX2" fmla="*/ 43819716 w 43824446"/>
                <a:gd name="connsiteY2" fmla="*/ 5811651 h 5811651"/>
                <a:gd name="connsiteX3" fmla="*/ 21917405 w 43824446"/>
                <a:gd name="connsiteY3" fmla="*/ 3009824 h 5811651"/>
                <a:gd name="connsiteX4" fmla="*/ 457 w 43824446"/>
                <a:gd name="connsiteY4" fmla="*/ 5798748 h 5811651"/>
                <a:gd name="connsiteX5" fmla="*/ 239 w 43824446"/>
                <a:gd name="connsiteY5" fmla="*/ 7053 h 5811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824446" h="5811651">
                  <a:moveTo>
                    <a:pt x="239" y="7053"/>
                  </a:moveTo>
                  <a:lnTo>
                    <a:pt x="43824446" y="0"/>
                  </a:lnTo>
                  <a:cubicBezTo>
                    <a:pt x="43822869" y="1937217"/>
                    <a:pt x="43821293" y="3874434"/>
                    <a:pt x="43819716" y="5811651"/>
                  </a:cubicBezTo>
                  <a:cubicBezTo>
                    <a:pt x="38268362" y="4032785"/>
                    <a:pt x="30438085" y="2966157"/>
                    <a:pt x="21917405" y="3009824"/>
                  </a:cubicBezTo>
                  <a:cubicBezTo>
                    <a:pt x="14614291" y="3047251"/>
                    <a:pt x="6453731" y="3277510"/>
                    <a:pt x="457" y="5798748"/>
                  </a:cubicBezTo>
                  <a:cubicBezTo>
                    <a:pt x="-1036" y="3861504"/>
                    <a:pt x="1732" y="1944297"/>
                    <a:pt x="239" y="7053"/>
                  </a:cubicBezTo>
                  <a:close/>
                </a:path>
              </a:pathLst>
            </a:custGeom>
            <a:gradFill flip="none" rotWithShape="1">
              <a:gsLst>
                <a:gs pos="0">
                  <a:schemeClr val="accent6"/>
                </a:gs>
                <a:gs pos="100000">
                  <a:schemeClr val="accent4"/>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0" dirty="0"/>
            </a:p>
          </p:txBody>
        </p:sp>
        <p:sp>
          <p:nvSpPr>
            <p:cNvPr id="39" name="Rectangle 16"/>
            <p:cNvSpPr/>
            <p:nvPr userDrawn="1"/>
          </p:nvSpPr>
          <p:spPr>
            <a:xfrm>
              <a:off x="-4323" y="5744"/>
              <a:ext cx="27440229" cy="4555641"/>
            </a:xfrm>
            <a:custGeom>
              <a:avLst/>
              <a:gdLst>
                <a:gd name="connsiteX0" fmla="*/ 0 w 43891200"/>
                <a:gd name="connsiteY0" fmla="*/ 0 h 7027483"/>
                <a:gd name="connsiteX1" fmla="*/ 43891200 w 43891200"/>
                <a:gd name="connsiteY1" fmla="*/ 0 h 7027483"/>
                <a:gd name="connsiteX2" fmla="*/ 43891200 w 43891200"/>
                <a:gd name="connsiteY2" fmla="*/ 7027483 h 7027483"/>
                <a:gd name="connsiteX3" fmla="*/ 0 w 43891200"/>
                <a:gd name="connsiteY3" fmla="*/ 7027483 h 7027483"/>
                <a:gd name="connsiteX4" fmla="*/ 0 w 43891200"/>
                <a:gd name="connsiteY4"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617527 w 43891200"/>
                <a:gd name="connsiteY3" fmla="*/ 6999261 h 7027483"/>
                <a:gd name="connsiteX4" fmla="*/ 0 w 43891200"/>
                <a:gd name="connsiteY4" fmla="*/ 702748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0 w 43891200"/>
                <a:gd name="connsiteY4" fmla="*/ 702748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100503"/>
                <a:gd name="connsiteX1" fmla="*/ 43891200 w 43891200"/>
                <a:gd name="connsiteY1" fmla="*/ 0 h 7100503"/>
                <a:gd name="connsiteX2" fmla="*/ 43891200 w 43891200"/>
                <a:gd name="connsiteY2" fmla="*/ 7027483 h 7100503"/>
                <a:gd name="connsiteX3" fmla="*/ 21448200 w 43891200"/>
                <a:gd name="connsiteY3" fmla="*/ 3838305 h 7100503"/>
                <a:gd name="connsiteX4" fmla="*/ 28221 w 43891200"/>
                <a:gd name="connsiteY4" fmla="*/ 6688809 h 7100503"/>
                <a:gd name="connsiteX5" fmla="*/ 0 w 43891200"/>
                <a:gd name="connsiteY5" fmla="*/ 0 h 7100503"/>
                <a:gd name="connsiteX0" fmla="*/ 0 w 43891200"/>
                <a:gd name="connsiteY0" fmla="*/ 0 h 7100503"/>
                <a:gd name="connsiteX1" fmla="*/ 43891200 w 43891200"/>
                <a:gd name="connsiteY1" fmla="*/ 0 h 7100503"/>
                <a:gd name="connsiteX2" fmla="*/ 43891200 w 43891200"/>
                <a:gd name="connsiteY2" fmla="*/ 7027483 h 7100503"/>
                <a:gd name="connsiteX3" fmla="*/ 21448200 w 43891200"/>
                <a:gd name="connsiteY3" fmla="*/ 3838305 h 7100503"/>
                <a:gd name="connsiteX4" fmla="*/ 28221 w 43891200"/>
                <a:gd name="connsiteY4" fmla="*/ 6688809 h 7100503"/>
                <a:gd name="connsiteX5" fmla="*/ 0 w 43891200"/>
                <a:gd name="connsiteY5" fmla="*/ 0 h 710050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968081"/>
                <a:gd name="connsiteY0" fmla="*/ 0 h 6688809"/>
                <a:gd name="connsiteX1" fmla="*/ 43891200 w 43968081"/>
                <a:gd name="connsiteY1" fmla="*/ 0 h 6688809"/>
                <a:gd name="connsiteX2" fmla="*/ 43968081 w 43968081"/>
                <a:gd name="connsiteY2" fmla="*/ 6358199 h 6688809"/>
                <a:gd name="connsiteX3" fmla="*/ 21448200 w 43968081"/>
                <a:gd name="connsiteY3" fmla="*/ 3838305 h 6688809"/>
                <a:gd name="connsiteX4" fmla="*/ 28221 w 43968081"/>
                <a:gd name="connsiteY4" fmla="*/ 6688809 h 6688809"/>
                <a:gd name="connsiteX5" fmla="*/ 0 w 43968081"/>
                <a:gd name="connsiteY5" fmla="*/ 0 h 6688809"/>
                <a:gd name="connsiteX0" fmla="*/ 0 w 43891200"/>
                <a:gd name="connsiteY0" fmla="*/ 0 h 6688809"/>
                <a:gd name="connsiteX1" fmla="*/ 43891200 w 43891200"/>
                <a:gd name="connsiteY1" fmla="*/ 0 h 6688809"/>
                <a:gd name="connsiteX2" fmla="*/ 43793664 w 43891200"/>
                <a:gd name="connsiteY2" fmla="*/ 6218350 h 6688809"/>
                <a:gd name="connsiteX3" fmla="*/ 21448200 w 43891200"/>
                <a:gd name="connsiteY3" fmla="*/ 3838305 h 6688809"/>
                <a:gd name="connsiteX4" fmla="*/ 28221 w 43891200"/>
                <a:gd name="connsiteY4" fmla="*/ 6688809 h 6688809"/>
                <a:gd name="connsiteX5" fmla="*/ 0 w 43891200"/>
                <a:gd name="connsiteY5" fmla="*/ 0 h 6688809"/>
                <a:gd name="connsiteX0" fmla="*/ 0 w 43891200"/>
                <a:gd name="connsiteY0" fmla="*/ 0 h 6688809"/>
                <a:gd name="connsiteX1" fmla="*/ 43891200 w 43891200"/>
                <a:gd name="connsiteY1" fmla="*/ 0 h 6688809"/>
                <a:gd name="connsiteX2" fmla="*/ 43823938 w 43891200"/>
                <a:gd name="connsiteY2" fmla="*/ 6183672 h 6688809"/>
                <a:gd name="connsiteX3" fmla="*/ 21448200 w 43891200"/>
                <a:gd name="connsiteY3" fmla="*/ 3838305 h 6688809"/>
                <a:gd name="connsiteX4" fmla="*/ 28221 w 43891200"/>
                <a:gd name="connsiteY4" fmla="*/ 6688809 h 6688809"/>
                <a:gd name="connsiteX5" fmla="*/ 0 w 43891200"/>
                <a:gd name="connsiteY5" fmla="*/ 0 h 6688809"/>
                <a:gd name="connsiteX0" fmla="*/ 0 w 43823938"/>
                <a:gd name="connsiteY0" fmla="*/ 0 h 6688809"/>
                <a:gd name="connsiteX1" fmla="*/ 43800376 w 43823938"/>
                <a:gd name="connsiteY1" fmla="*/ 0 h 6688809"/>
                <a:gd name="connsiteX2" fmla="*/ 43823938 w 43823938"/>
                <a:gd name="connsiteY2" fmla="*/ 6183672 h 6688809"/>
                <a:gd name="connsiteX3" fmla="*/ 21448200 w 43823938"/>
                <a:gd name="connsiteY3" fmla="*/ 3838305 h 6688809"/>
                <a:gd name="connsiteX4" fmla="*/ 28221 w 43823938"/>
                <a:gd name="connsiteY4" fmla="*/ 6688809 h 6688809"/>
                <a:gd name="connsiteX5" fmla="*/ 0 w 43823938"/>
                <a:gd name="connsiteY5" fmla="*/ 0 h 6688809"/>
                <a:gd name="connsiteX0" fmla="*/ 0 w 43883631"/>
                <a:gd name="connsiteY0" fmla="*/ 0 h 6688809"/>
                <a:gd name="connsiteX1" fmla="*/ 43883631 w 43883631"/>
                <a:gd name="connsiteY1" fmla="*/ 41614 h 6688809"/>
                <a:gd name="connsiteX2" fmla="*/ 43823938 w 43883631"/>
                <a:gd name="connsiteY2" fmla="*/ 6183672 h 6688809"/>
                <a:gd name="connsiteX3" fmla="*/ 21448200 w 43883631"/>
                <a:gd name="connsiteY3" fmla="*/ 3838305 h 6688809"/>
                <a:gd name="connsiteX4" fmla="*/ 28221 w 43883631"/>
                <a:gd name="connsiteY4" fmla="*/ 6688809 h 6688809"/>
                <a:gd name="connsiteX5" fmla="*/ 0 w 43883631"/>
                <a:gd name="connsiteY5" fmla="*/ 0 h 6688809"/>
                <a:gd name="connsiteX0" fmla="*/ 0 w 43876062"/>
                <a:gd name="connsiteY0" fmla="*/ 0 h 6688809"/>
                <a:gd name="connsiteX1" fmla="*/ 43876062 w 43876062"/>
                <a:gd name="connsiteY1" fmla="*/ 6936 h 6688809"/>
                <a:gd name="connsiteX2" fmla="*/ 43823938 w 43876062"/>
                <a:gd name="connsiteY2" fmla="*/ 6183672 h 6688809"/>
                <a:gd name="connsiteX3" fmla="*/ 21448200 w 43876062"/>
                <a:gd name="connsiteY3" fmla="*/ 3838305 h 6688809"/>
                <a:gd name="connsiteX4" fmla="*/ 28221 w 43876062"/>
                <a:gd name="connsiteY4" fmla="*/ 6688809 h 6688809"/>
                <a:gd name="connsiteX5" fmla="*/ 0 w 43876062"/>
                <a:gd name="connsiteY5" fmla="*/ 0 h 6688809"/>
                <a:gd name="connsiteX0" fmla="*/ 0 w 43883634"/>
                <a:gd name="connsiteY0" fmla="*/ 6936 h 6695745"/>
                <a:gd name="connsiteX1" fmla="*/ 43883634 w 43883634"/>
                <a:gd name="connsiteY1" fmla="*/ 0 h 6695745"/>
                <a:gd name="connsiteX2" fmla="*/ 43823938 w 43883634"/>
                <a:gd name="connsiteY2" fmla="*/ 6190608 h 6695745"/>
                <a:gd name="connsiteX3" fmla="*/ 21448200 w 43883634"/>
                <a:gd name="connsiteY3" fmla="*/ 3845241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448200 w 43883634"/>
                <a:gd name="connsiteY3" fmla="*/ 3845241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86368 w 43883634"/>
                <a:gd name="connsiteY3" fmla="*/ 3845241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871047 w 43883634"/>
                <a:gd name="connsiteY3" fmla="*/ 3810016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82633 w 43883634"/>
                <a:gd name="connsiteY3" fmla="*/ 3782129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1837"/>
                <a:gd name="connsiteX1" fmla="*/ 43883634 w 43883634"/>
                <a:gd name="connsiteY1" fmla="*/ 0 h 6691837"/>
                <a:gd name="connsiteX2" fmla="*/ 43827740 w 43883634"/>
                <a:gd name="connsiteY2" fmla="*/ 6180150 h 6691837"/>
                <a:gd name="connsiteX3" fmla="*/ 21911623 w 43883634"/>
                <a:gd name="connsiteY3" fmla="*/ 3791425 h 6691837"/>
                <a:gd name="connsiteX4" fmla="*/ 66513 w 43883634"/>
                <a:gd name="connsiteY4" fmla="*/ 6691837 h 6691837"/>
                <a:gd name="connsiteX5" fmla="*/ 0 w 43883634"/>
                <a:gd name="connsiteY5" fmla="*/ 6936 h 6691837"/>
                <a:gd name="connsiteX0" fmla="*/ 0 w 43883634"/>
                <a:gd name="connsiteY0" fmla="*/ 6936 h 6695746"/>
                <a:gd name="connsiteX1" fmla="*/ 43883634 w 43883634"/>
                <a:gd name="connsiteY1" fmla="*/ 0 h 6695746"/>
                <a:gd name="connsiteX2" fmla="*/ 43827740 w 43883634"/>
                <a:gd name="connsiteY2" fmla="*/ 6180150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40 w 43883634"/>
                <a:gd name="connsiteY2" fmla="*/ 6180150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40 w 43883634"/>
                <a:gd name="connsiteY2" fmla="*/ 6180150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40 w 43883634"/>
                <a:gd name="connsiteY2" fmla="*/ 6180150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23933 w 43834140"/>
                <a:gd name="connsiteY0" fmla="*/ 15369 h 6695746"/>
                <a:gd name="connsiteX1" fmla="*/ 43834140 w 43834140"/>
                <a:gd name="connsiteY1" fmla="*/ 0 h 6695746"/>
                <a:gd name="connsiteX2" fmla="*/ 43778245 w 43834140"/>
                <a:gd name="connsiteY2" fmla="*/ 5777889 h 6695746"/>
                <a:gd name="connsiteX3" fmla="*/ 21862129 w 43834140"/>
                <a:gd name="connsiteY3" fmla="*/ 3791425 h 6695746"/>
                <a:gd name="connsiteX4" fmla="*/ 0 w 43834140"/>
                <a:gd name="connsiteY4" fmla="*/ 6695746 h 6695746"/>
                <a:gd name="connsiteX5" fmla="*/ 23933 w 43834140"/>
                <a:gd name="connsiteY5" fmla="*/ 15369 h 6695746"/>
                <a:gd name="connsiteX0" fmla="*/ 1414 w 43848334"/>
                <a:gd name="connsiteY0" fmla="*/ 15369 h 6695746"/>
                <a:gd name="connsiteX1" fmla="*/ 43848334 w 43848334"/>
                <a:gd name="connsiteY1" fmla="*/ 0 h 6695746"/>
                <a:gd name="connsiteX2" fmla="*/ 43792439 w 43848334"/>
                <a:gd name="connsiteY2" fmla="*/ 5777889 h 6695746"/>
                <a:gd name="connsiteX3" fmla="*/ 21876323 w 43848334"/>
                <a:gd name="connsiteY3" fmla="*/ 3791425 h 6695746"/>
                <a:gd name="connsiteX4" fmla="*/ 14194 w 43848334"/>
                <a:gd name="connsiteY4" fmla="*/ 6695746 h 6695746"/>
                <a:gd name="connsiteX5" fmla="*/ 1414 w 43848334"/>
                <a:gd name="connsiteY5" fmla="*/ 15369 h 6695746"/>
                <a:gd name="connsiteX0" fmla="*/ 1414 w 43792439"/>
                <a:gd name="connsiteY0" fmla="*/ 6936 h 6687313"/>
                <a:gd name="connsiteX1" fmla="*/ 43729019 w 43792439"/>
                <a:gd name="connsiteY1" fmla="*/ 0 h 6687313"/>
                <a:gd name="connsiteX2" fmla="*/ 43792439 w 43792439"/>
                <a:gd name="connsiteY2" fmla="*/ 5769456 h 6687313"/>
                <a:gd name="connsiteX3" fmla="*/ 21876323 w 43792439"/>
                <a:gd name="connsiteY3" fmla="*/ 3782992 h 6687313"/>
                <a:gd name="connsiteX4" fmla="*/ 14194 w 43792439"/>
                <a:gd name="connsiteY4" fmla="*/ 6687313 h 6687313"/>
                <a:gd name="connsiteX5" fmla="*/ 1414 w 43792439"/>
                <a:gd name="connsiteY5" fmla="*/ 6936 h 6687313"/>
                <a:gd name="connsiteX0" fmla="*/ 1414 w 43792439"/>
                <a:gd name="connsiteY0" fmla="*/ 0 h 6680377"/>
                <a:gd name="connsiteX1" fmla="*/ 43600524 w 43792439"/>
                <a:gd name="connsiteY1" fmla="*/ 77395 h 6680377"/>
                <a:gd name="connsiteX2" fmla="*/ 43792439 w 43792439"/>
                <a:gd name="connsiteY2" fmla="*/ 5762520 h 6680377"/>
                <a:gd name="connsiteX3" fmla="*/ 21876323 w 43792439"/>
                <a:gd name="connsiteY3" fmla="*/ 3776056 h 6680377"/>
                <a:gd name="connsiteX4" fmla="*/ 14194 w 43792439"/>
                <a:gd name="connsiteY4" fmla="*/ 6680377 h 6680377"/>
                <a:gd name="connsiteX5" fmla="*/ 1414 w 43792439"/>
                <a:gd name="connsiteY5" fmla="*/ 0 h 6680377"/>
                <a:gd name="connsiteX0" fmla="*/ 1414 w 43792439"/>
                <a:gd name="connsiteY0" fmla="*/ 0 h 6680377"/>
                <a:gd name="connsiteX1" fmla="*/ 43683128 w 43792439"/>
                <a:gd name="connsiteY1" fmla="*/ 119561 h 6680377"/>
                <a:gd name="connsiteX2" fmla="*/ 43792439 w 43792439"/>
                <a:gd name="connsiteY2" fmla="*/ 5762520 h 6680377"/>
                <a:gd name="connsiteX3" fmla="*/ 21876323 w 43792439"/>
                <a:gd name="connsiteY3" fmla="*/ 3776056 h 6680377"/>
                <a:gd name="connsiteX4" fmla="*/ 14194 w 43792439"/>
                <a:gd name="connsiteY4" fmla="*/ 6680377 h 6680377"/>
                <a:gd name="connsiteX5" fmla="*/ 1414 w 43792439"/>
                <a:gd name="connsiteY5" fmla="*/ 0 h 6680377"/>
                <a:gd name="connsiteX0" fmla="*/ 1414 w 43793267"/>
                <a:gd name="connsiteY0" fmla="*/ 0 h 6680377"/>
                <a:gd name="connsiteX1" fmla="*/ 43793267 w 43793267"/>
                <a:gd name="connsiteY1" fmla="*/ 1497 h 6680377"/>
                <a:gd name="connsiteX2" fmla="*/ 43792439 w 43793267"/>
                <a:gd name="connsiteY2" fmla="*/ 5762520 h 6680377"/>
                <a:gd name="connsiteX3" fmla="*/ 21876323 w 43793267"/>
                <a:gd name="connsiteY3" fmla="*/ 3776056 h 6680377"/>
                <a:gd name="connsiteX4" fmla="*/ 14194 w 43793267"/>
                <a:gd name="connsiteY4" fmla="*/ 6680377 h 6680377"/>
                <a:gd name="connsiteX5" fmla="*/ 1414 w 43793267"/>
                <a:gd name="connsiteY5" fmla="*/ 0 h 66803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793267" h="6680377">
                  <a:moveTo>
                    <a:pt x="1414" y="0"/>
                  </a:moveTo>
                  <a:lnTo>
                    <a:pt x="43793267" y="1497"/>
                  </a:lnTo>
                  <a:cubicBezTo>
                    <a:pt x="43793267" y="2343991"/>
                    <a:pt x="43792439" y="3420026"/>
                    <a:pt x="43792439" y="5762520"/>
                  </a:cubicBezTo>
                  <a:cubicBezTo>
                    <a:pt x="38990659" y="4549272"/>
                    <a:pt x="29172697" y="3623080"/>
                    <a:pt x="21876323" y="3776056"/>
                  </a:cubicBezTo>
                  <a:cubicBezTo>
                    <a:pt x="14579949" y="3929032"/>
                    <a:pt x="6467468" y="4159139"/>
                    <a:pt x="14194" y="6680377"/>
                  </a:cubicBezTo>
                  <a:cubicBezTo>
                    <a:pt x="22172" y="4453585"/>
                    <a:pt x="-6564" y="2226792"/>
                    <a:pt x="1414" y="0"/>
                  </a:cubicBezTo>
                  <a:close/>
                </a:path>
              </a:pathLst>
            </a:custGeom>
            <a:gradFill flip="none" rotWithShape="1">
              <a:gsLst>
                <a:gs pos="0">
                  <a:schemeClr val="accent6"/>
                </a:gs>
                <a:gs pos="100000">
                  <a:schemeClr val="accent1"/>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0" dirty="0"/>
            </a:p>
          </p:txBody>
        </p:sp>
        <p:sp>
          <p:nvSpPr>
            <p:cNvPr id="40" name="Rectangle 15"/>
            <p:cNvSpPr/>
            <p:nvPr userDrawn="1"/>
          </p:nvSpPr>
          <p:spPr>
            <a:xfrm>
              <a:off x="-14192" y="1382"/>
              <a:ext cx="27451941" cy="4570665"/>
            </a:xfrm>
            <a:custGeom>
              <a:avLst/>
              <a:gdLst>
                <a:gd name="connsiteX0" fmla="*/ 0 w 43891200"/>
                <a:gd name="connsiteY0" fmla="*/ 0 h 2171777"/>
                <a:gd name="connsiteX1" fmla="*/ 43891200 w 43891200"/>
                <a:gd name="connsiteY1" fmla="*/ 0 h 2171777"/>
                <a:gd name="connsiteX2" fmla="*/ 43891200 w 43891200"/>
                <a:gd name="connsiteY2" fmla="*/ 2171777 h 2171777"/>
                <a:gd name="connsiteX3" fmla="*/ 0 w 43891200"/>
                <a:gd name="connsiteY3" fmla="*/ 2171777 h 2171777"/>
                <a:gd name="connsiteX4" fmla="*/ 0 w 43891200"/>
                <a:gd name="connsiteY4" fmla="*/ 0 h 2171777"/>
                <a:gd name="connsiteX0" fmla="*/ 0 w 43891200"/>
                <a:gd name="connsiteY0" fmla="*/ 0 h 2171777"/>
                <a:gd name="connsiteX1" fmla="*/ 43891200 w 43891200"/>
                <a:gd name="connsiteY1" fmla="*/ 0 h 2171777"/>
                <a:gd name="connsiteX2" fmla="*/ 43891200 w 43891200"/>
                <a:gd name="connsiteY2" fmla="*/ 2171777 h 2171777"/>
                <a:gd name="connsiteX3" fmla="*/ 21843298 w 43891200"/>
                <a:gd name="connsiteY3" fmla="*/ 2143554 h 2171777"/>
                <a:gd name="connsiteX4" fmla="*/ 0 w 43891200"/>
                <a:gd name="connsiteY4" fmla="*/ 2171777 h 2171777"/>
                <a:gd name="connsiteX5" fmla="*/ 0 w 43891200"/>
                <a:gd name="connsiteY5" fmla="*/ 0 h 2171777"/>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90029"/>
                <a:gd name="connsiteX1" fmla="*/ 43891200 w 43891200"/>
                <a:gd name="connsiteY1" fmla="*/ 0 h 5390029"/>
                <a:gd name="connsiteX2" fmla="*/ 43891200 w 43891200"/>
                <a:gd name="connsiteY2" fmla="*/ 2171777 h 5390029"/>
                <a:gd name="connsiteX3" fmla="*/ 21843298 w 43891200"/>
                <a:gd name="connsiteY3" fmla="*/ 2143554 h 5390029"/>
                <a:gd name="connsiteX4" fmla="*/ 28221 w 43891200"/>
                <a:gd name="connsiteY4" fmla="*/ 5360956 h 5390029"/>
                <a:gd name="connsiteX5" fmla="*/ 0 w 43891200"/>
                <a:gd name="connsiteY5" fmla="*/ 0 h 5390029"/>
                <a:gd name="connsiteX0" fmla="*/ 0 w 43891200"/>
                <a:gd name="connsiteY0" fmla="*/ 0 h 5390029"/>
                <a:gd name="connsiteX1" fmla="*/ 43891200 w 43891200"/>
                <a:gd name="connsiteY1" fmla="*/ 0 h 5390029"/>
                <a:gd name="connsiteX2" fmla="*/ 43891200 w 43891200"/>
                <a:gd name="connsiteY2" fmla="*/ 2171777 h 5390029"/>
                <a:gd name="connsiteX3" fmla="*/ 21843298 w 43891200"/>
                <a:gd name="connsiteY3" fmla="*/ 2143554 h 5390029"/>
                <a:gd name="connsiteX4" fmla="*/ 28221 w 43891200"/>
                <a:gd name="connsiteY4" fmla="*/ 5360956 h 5390029"/>
                <a:gd name="connsiteX5" fmla="*/ 0 w 43891200"/>
                <a:gd name="connsiteY5" fmla="*/ 0 h 5390029"/>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691988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778314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197 w 43891200"/>
                <a:gd name="connsiteY2" fmla="*/ 2143554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197 w 43891200"/>
                <a:gd name="connsiteY2" fmla="*/ 2143554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83162"/>
                <a:gd name="connsiteX1" fmla="*/ 43891200 w 43891200"/>
                <a:gd name="connsiteY1" fmla="*/ 0 h 5383162"/>
                <a:gd name="connsiteX2" fmla="*/ 43891197 w 43891200"/>
                <a:gd name="connsiteY2" fmla="*/ 2143554 h 5383162"/>
                <a:gd name="connsiteX3" fmla="*/ 21843298 w 43891200"/>
                <a:gd name="connsiteY3" fmla="*/ 1381537 h 5383162"/>
                <a:gd name="connsiteX4" fmla="*/ 12981 w 43891200"/>
                <a:gd name="connsiteY4" fmla="*/ 5383162 h 5383162"/>
                <a:gd name="connsiteX5" fmla="*/ 0 w 43891200"/>
                <a:gd name="connsiteY5" fmla="*/ 0 h 5383162"/>
                <a:gd name="connsiteX0" fmla="*/ 0 w 43891200"/>
                <a:gd name="connsiteY0" fmla="*/ 0 h 5353553"/>
                <a:gd name="connsiteX1" fmla="*/ 43891200 w 43891200"/>
                <a:gd name="connsiteY1" fmla="*/ 0 h 5353553"/>
                <a:gd name="connsiteX2" fmla="*/ 43891197 w 43891200"/>
                <a:gd name="connsiteY2" fmla="*/ 2143554 h 5353553"/>
                <a:gd name="connsiteX3" fmla="*/ 21843298 w 43891200"/>
                <a:gd name="connsiteY3" fmla="*/ 1381537 h 5353553"/>
                <a:gd name="connsiteX4" fmla="*/ 12981 w 43891200"/>
                <a:gd name="connsiteY4" fmla="*/ 5353553 h 5353553"/>
                <a:gd name="connsiteX5" fmla="*/ 0 w 43891200"/>
                <a:gd name="connsiteY5" fmla="*/ 0 h 5353553"/>
                <a:gd name="connsiteX0" fmla="*/ 0 w 43891200"/>
                <a:gd name="connsiteY0" fmla="*/ 0 h 5375759"/>
                <a:gd name="connsiteX1" fmla="*/ 43891200 w 43891200"/>
                <a:gd name="connsiteY1" fmla="*/ 0 h 5375759"/>
                <a:gd name="connsiteX2" fmla="*/ 43891197 w 43891200"/>
                <a:gd name="connsiteY2" fmla="*/ 2143554 h 5375759"/>
                <a:gd name="connsiteX3" fmla="*/ 21843298 w 43891200"/>
                <a:gd name="connsiteY3" fmla="*/ 1381537 h 5375759"/>
                <a:gd name="connsiteX4" fmla="*/ 2821 w 43891200"/>
                <a:gd name="connsiteY4" fmla="*/ 5375759 h 5375759"/>
                <a:gd name="connsiteX5" fmla="*/ 0 w 43891200"/>
                <a:gd name="connsiteY5" fmla="*/ 0 h 5375759"/>
                <a:gd name="connsiteX0" fmla="*/ 0 w 43891200"/>
                <a:gd name="connsiteY0" fmla="*/ 0 h 5391472"/>
                <a:gd name="connsiteX1" fmla="*/ 43891200 w 43891200"/>
                <a:gd name="connsiteY1" fmla="*/ 0 h 5391472"/>
                <a:gd name="connsiteX2" fmla="*/ 43891197 w 43891200"/>
                <a:gd name="connsiteY2" fmla="*/ 2143554 h 5391472"/>
                <a:gd name="connsiteX3" fmla="*/ 21843298 w 43891200"/>
                <a:gd name="connsiteY3" fmla="*/ 1381537 h 5391472"/>
                <a:gd name="connsiteX4" fmla="*/ 24143 w 43891200"/>
                <a:gd name="connsiteY4" fmla="*/ 5391472 h 5391472"/>
                <a:gd name="connsiteX5" fmla="*/ 0 w 43891200"/>
                <a:gd name="connsiteY5" fmla="*/ 0 h 5391472"/>
                <a:gd name="connsiteX0" fmla="*/ 0 w 43891200"/>
                <a:gd name="connsiteY0" fmla="*/ 0 h 5388329"/>
                <a:gd name="connsiteX1" fmla="*/ 43891200 w 43891200"/>
                <a:gd name="connsiteY1" fmla="*/ 0 h 5388329"/>
                <a:gd name="connsiteX2" fmla="*/ 43891197 w 43891200"/>
                <a:gd name="connsiteY2" fmla="*/ 2143554 h 5388329"/>
                <a:gd name="connsiteX3" fmla="*/ 21843298 w 43891200"/>
                <a:gd name="connsiteY3" fmla="*/ 1381537 h 5388329"/>
                <a:gd name="connsiteX4" fmla="*/ 11350 w 43891200"/>
                <a:gd name="connsiteY4" fmla="*/ 5388329 h 5388329"/>
                <a:gd name="connsiteX5" fmla="*/ 0 w 43891200"/>
                <a:gd name="connsiteY5" fmla="*/ 0 h 5388329"/>
                <a:gd name="connsiteX0" fmla="*/ 0 w 43918796"/>
                <a:gd name="connsiteY0" fmla="*/ 0 h 5388329"/>
                <a:gd name="connsiteX1" fmla="*/ 43918796 w 43918796"/>
                <a:gd name="connsiteY1" fmla="*/ 0 h 5388329"/>
                <a:gd name="connsiteX2" fmla="*/ 43918793 w 43918796"/>
                <a:gd name="connsiteY2" fmla="*/ 2143554 h 5388329"/>
                <a:gd name="connsiteX3" fmla="*/ 21870894 w 43918796"/>
                <a:gd name="connsiteY3" fmla="*/ 1381537 h 5388329"/>
                <a:gd name="connsiteX4" fmla="*/ 38946 w 43918796"/>
                <a:gd name="connsiteY4" fmla="*/ 5388329 h 5388329"/>
                <a:gd name="connsiteX5" fmla="*/ 0 w 43918796"/>
                <a:gd name="connsiteY5" fmla="*/ 0 h 5388329"/>
                <a:gd name="connsiteX0" fmla="*/ 0 w 43882001"/>
                <a:gd name="connsiteY0" fmla="*/ 6780 h 5388329"/>
                <a:gd name="connsiteX1" fmla="*/ 43882001 w 43882001"/>
                <a:gd name="connsiteY1" fmla="*/ 0 h 5388329"/>
                <a:gd name="connsiteX2" fmla="*/ 43881998 w 43882001"/>
                <a:gd name="connsiteY2" fmla="*/ 2143554 h 5388329"/>
                <a:gd name="connsiteX3" fmla="*/ 21834099 w 43882001"/>
                <a:gd name="connsiteY3" fmla="*/ 1381537 h 5388329"/>
                <a:gd name="connsiteX4" fmla="*/ 2151 w 43882001"/>
                <a:gd name="connsiteY4" fmla="*/ 5388329 h 5388329"/>
                <a:gd name="connsiteX5" fmla="*/ 0 w 43882001"/>
                <a:gd name="connsiteY5" fmla="*/ 6780 h 5388329"/>
                <a:gd name="connsiteX0" fmla="*/ 0 w 43909597"/>
                <a:gd name="connsiteY0" fmla="*/ 6780 h 5388329"/>
                <a:gd name="connsiteX1" fmla="*/ 43909597 w 43909597"/>
                <a:gd name="connsiteY1" fmla="*/ 0 h 5388329"/>
                <a:gd name="connsiteX2" fmla="*/ 43909594 w 43909597"/>
                <a:gd name="connsiteY2" fmla="*/ 2143554 h 5388329"/>
                <a:gd name="connsiteX3" fmla="*/ 21861695 w 43909597"/>
                <a:gd name="connsiteY3" fmla="*/ 1381537 h 5388329"/>
                <a:gd name="connsiteX4" fmla="*/ 29747 w 43909597"/>
                <a:gd name="connsiteY4" fmla="*/ 5388329 h 5388329"/>
                <a:gd name="connsiteX5" fmla="*/ 0 w 43909597"/>
                <a:gd name="connsiteY5" fmla="*/ 6780 h 5388329"/>
                <a:gd name="connsiteX0" fmla="*/ 16283 w 43879886"/>
                <a:gd name="connsiteY0" fmla="*/ 13560 h 5388329"/>
                <a:gd name="connsiteX1" fmla="*/ 43879886 w 43879886"/>
                <a:gd name="connsiteY1" fmla="*/ 0 h 5388329"/>
                <a:gd name="connsiteX2" fmla="*/ 43879883 w 43879886"/>
                <a:gd name="connsiteY2" fmla="*/ 2143554 h 5388329"/>
                <a:gd name="connsiteX3" fmla="*/ 21831984 w 43879886"/>
                <a:gd name="connsiteY3" fmla="*/ 1381537 h 5388329"/>
                <a:gd name="connsiteX4" fmla="*/ 36 w 43879886"/>
                <a:gd name="connsiteY4" fmla="*/ 5388329 h 5388329"/>
                <a:gd name="connsiteX5" fmla="*/ 16283 w 43879886"/>
                <a:gd name="connsiteY5" fmla="*/ 13560 h 5388329"/>
                <a:gd name="connsiteX0" fmla="*/ 7118 w 43879920"/>
                <a:gd name="connsiteY0" fmla="*/ 6780 h 5388329"/>
                <a:gd name="connsiteX1" fmla="*/ 43879920 w 43879920"/>
                <a:gd name="connsiteY1" fmla="*/ 0 h 5388329"/>
                <a:gd name="connsiteX2" fmla="*/ 43879917 w 43879920"/>
                <a:gd name="connsiteY2" fmla="*/ 2143554 h 5388329"/>
                <a:gd name="connsiteX3" fmla="*/ 21832018 w 43879920"/>
                <a:gd name="connsiteY3" fmla="*/ 1381537 h 5388329"/>
                <a:gd name="connsiteX4" fmla="*/ 70 w 43879920"/>
                <a:gd name="connsiteY4" fmla="*/ 5388329 h 5388329"/>
                <a:gd name="connsiteX5" fmla="*/ 7118 w 43879920"/>
                <a:gd name="connsiteY5" fmla="*/ 6780 h 5388329"/>
                <a:gd name="connsiteX0" fmla="*/ 0 w 43900399"/>
                <a:gd name="connsiteY0" fmla="*/ 0 h 5388329"/>
                <a:gd name="connsiteX1" fmla="*/ 43900399 w 43900399"/>
                <a:gd name="connsiteY1" fmla="*/ 0 h 5388329"/>
                <a:gd name="connsiteX2" fmla="*/ 43900396 w 43900399"/>
                <a:gd name="connsiteY2" fmla="*/ 2143554 h 5388329"/>
                <a:gd name="connsiteX3" fmla="*/ 21852497 w 43900399"/>
                <a:gd name="connsiteY3" fmla="*/ 1381537 h 5388329"/>
                <a:gd name="connsiteX4" fmla="*/ 20549 w 43900399"/>
                <a:gd name="connsiteY4" fmla="*/ 5388329 h 5388329"/>
                <a:gd name="connsiteX5" fmla="*/ 0 w 43900399"/>
                <a:gd name="connsiteY5" fmla="*/ 0 h 5388329"/>
                <a:gd name="connsiteX0" fmla="*/ 0 w 43900396"/>
                <a:gd name="connsiteY0" fmla="*/ 0 h 5388329"/>
                <a:gd name="connsiteX1" fmla="*/ 43854405 w 43900396"/>
                <a:gd name="connsiteY1" fmla="*/ 27119 h 5388329"/>
                <a:gd name="connsiteX2" fmla="*/ 43900396 w 43900396"/>
                <a:gd name="connsiteY2" fmla="*/ 2143554 h 5388329"/>
                <a:gd name="connsiteX3" fmla="*/ 21852497 w 43900396"/>
                <a:gd name="connsiteY3" fmla="*/ 1381537 h 5388329"/>
                <a:gd name="connsiteX4" fmla="*/ 20549 w 43900396"/>
                <a:gd name="connsiteY4" fmla="*/ 5388329 h 5388329"/>
                <a:gd name="connsiteX5" fmla="*/ 0 w 43900396"/>
                <a:gd name="connsiteY5" fmla="*/ 0 h 5388329"/>
                <a:gd name="connsiteX0" fmla="*/ 0 w 43900398"/>
                <a:gd name="connsiteY0" fmla="*/ 0 h 5388329"/>
                <a:gd name="connsiteX1" fmla="*/ 43900398 w 43900398"/>
                <a:gd name="connsiteY1" fmla="*/ 6780 h 5388329"/>
                <a:gd name="connsiteX2" fmla="*/ 43900396 w 43900398"/>
                <a:gd name="connsiteY2" fmla="*/ 2143554 h 5388329"/>
                <a:gd name="connsiteX3" fmla="*/ 21852497 w 43900398"/>
                <a:gd name="connsiteY3" fmla="*/ 1381537 h 5388329"/>
                <a:gd name="connsiteX4" fmla="*/ 20549 w 43900398"/>
                <a:gd name="connsiteY4" fmla="*/ 5388329 h 5388329"/>
                <a:gd name="connsiteX5" fmla="*/ 0 w 43900398"/>
                <a:gd name="connsiteY5" fmla="*/ 0 h 5388329"/>
                <a:gd name="connsiteX0" fmla="*/ 0 w 43909598"/>
                <a:gd name="connsiteY0" fmla="*/ 0 h 5388329"/>
                <a:gd name="connsiteX1" fmla="*/ 43909598 w 43909598"/>
                <a:gd name="connsiteY1" fmla="*/ 6780 h 5388329"/>
                <a:gd name="connsiteX2" fmla="*/ 43900396 w 43909598"/>
                <a:gd name="connsiteY2" fmla="*/ 2143554 h 5388329"/>
                <a:gd name="connsiteX3" fmla="*/ 21852497 w 43909598"/>
                <a:gd name="connsiteY3" fmla="*/ 1381537 h 5388329"/>
                <a:gd name="connsiteX4" fmla="*/ 20549 w 43909598"/>
                <a:gd name="connsiteY4" fmla="*/ 5388329 h 5388329"/>
                <a:gd name="connsiteX5" fmla="*/ 0 w 43909598"/>
                <a:gd name="connsiteY5" fmla="*/ 0 h 5388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909598" h="5388329">
                  <a:moveTo>
                    <a:pt x="0" y="0"/>
                  </a:moveTo>
                  <a:lnTo>
                    <a:pt x="43909598" y="6780"/>
                  </a:lnTo>
                  <a:cubicBezTo>
                    <a:pt x="43909597" y="719038"/>
                    <a:pt x="43900397" y="1431296"/>
                    <a:pt x="43900396" y="2143554"/>
                  </a:cubicBezTo>
                  <a:cubicBezTo>
                    <a:pt x="37284373" y="1358490"/>
                    <a:pt x="29162993" y="845303"/>
                    <a:pt x="21852497" y="1381537"/>
                  </a:cubicBezTo>
                  <a:cubicBezTo>
                    <a:pt x="14542001" y="1917771"/>
                    <a:pt x="6144574" y="2782191"/>
                    <a:pt x="20549" y="5388329"/>
                  </a:cubicBezTo>
                  <a:cubicBezTo>
                    <a:pt x="19609" y="3596409"/>
                    <a:pt x="940" y="1791920"/>
                    <a:pt x="0" y="0"/>
                  </a:cubicBezTo>
                  <a:close/>
                </a:path>
              </a:pathLst>
            </a:custGeom>
            <a:gradFill flip="none" rotWithShape="1">
              <a:gsLst>
                <a:gs pos="0">
                  <a:schemeClr val="tx2"/>
                </a:gs>
                <a:gs pos="100000">
                  <a:schemeClr val="accent1"/>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0" dirty="0">
                <a:ln>
                  <a:noFill/>
                </a:ln>
                <a:solidFill>
                  <a:schemeClr val="accent1"/>
                </a:solidFill>
              </a:endParaRPr>
            </a:p>
          </p:txBody>
        </p:sp>
      </p:grpSp>
      <p:grpSp>
        <p:nvGrpSpPr>
          <p:cNvPr id="41" name="Group 40"/>
          <p:cNvGrpSpPr/>
          <p:nvPr userDrawn="1"/>
        </p:nvGrpSpPr>
        <p:grpSpPr>
          <a:xfrm rot="10800000">
            <a:off x="-14057" y="14173203"/>
            <a:ext cx="10717612" cy="951381"/>
            <a:chOff x="-14192" y="1382"/>
            <a:chExt cx="27451941" cy="4572641"/>
          </a:xfrm>
        </p:grpSpPr>
        <p:sp>
          <p:nvSpPr>
            <p:cNvPr id="43" name="Rectangle 16"/>
            <p:cNvSpPr/>
            <p:nvPr userDrawn="1"/>
          </p:nvSpPr>
          <p:spPr>
            <a:xfrm>
              <a:off x="4001" y="707796"/>
              <a:ext cx="27429212" cy="3866227"/>
            </a:xfrm>
            <a:custGeom>
              <a:avLst/>
              <a:gdLst>
                <a:gd name="connsiteX0" fmla="*/ 0 w 43891200"/>
                <a:gd name="connsiteY0" fmla="*/ 0 h 7027483"/>
                <a:gd name="connsiteX1" fmla="*/ 43891200 w 43891200"/>
                <a:gd name="connsiteY1" fmla="*/ 0 h 7027483"/>
                <a:gd name="connsiteX2" fmla="*/ 43891200 w 43891200"/>
                <a:gd name="connsiteY2" fmla="*/ 7027483 h 7027483"/>
                <a:gd name="connsiteX3" fmla="*/ 0 w 43891200"/>
                <a:gd name="connsiteY3" fmla="*/ 7027483 h 7027483"/>
                <a:gd name="connsiteX4" fmla="*/ 0 w 43891200"/>
                <a:gd name="connsiteY4"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617527 w 43891200"/>
                <a:gd name="connsiteY3" fmla="*/ 6999261 h 7027483"/>
                <a:gd name="connsiteX4" fmla="*/ 0 w 43891200"/>
                <a:gd name="connsiteY4" fmla="*/ 702748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0 w 43891200"/>
                <a:gd name="connsiteY4" fmla="*/ 702748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100503"/>
                <a:gd name="connsiteX1" fmla="*/ 43891200 w 43891200"/>
                <a:gd name="connsiteY1" fmla="*/ 0 h 7100503"/>
                <a:gd name="connsiteX2" fmla="*/ 43891200 w 43891200"/>
                <a:gd name="connsiteY2" fmla="*/ 7027483 h 7100503"/>
                <a:gd name="connsiteX3" fmla="*/ 21448200 w 43891200"/>
                <a:gd name="connsiteY3" fmla="*/ 3838305 h 7100503"/>
                <a:gd name="connsiteX4" fmla="*/ 28221 w 43891200"/>
                <a:gd name="connsiteY4" fmla="*/ 6688809 h 7100503"/>
                <a:gd name="connsiteX5" fmla="*/ 0 w 43891200"/>
                <a:gd name="connsiteY5" fmla="*/ 0 h 7100503"/>
                <a:gd name="connsiteX0" fmla="*/ 0 w 43891200"/>
                <a:gd name="connsiteY0" fmla="*/ 0 h 7100503"/>
                <a:gd name="connsiteX1" fmla="*/ 43891200 w 43891200"/>
                <a:gd name="connsiteY1" fmla="*/ 0 h 7100503"/>
                <a:gd name="connsiteX2" fmla="*/ 43891200 w 43891200"/>
                <a:gd name="connsiteY2" fmla="*/ 7027483 h 7100503"/>
                <a:gd name="connsiteX3" fmla="*/ 21448200 w 43891200"/>
                <a:gd name="connsiteY3" fmla="*/ 3838305 h 7100503"/>
                <a:gd name="connsiteX4" fmla="*/ 28221 w 43891200"/>
                <a:gd name="connsiteY4" fmla="*/ 6688809 h 7100503"/>
                <a:gd name="connsiteX5" fmla="*/ 0 w 43891200"/>
                <a:gd name="connsiteY5" fmla="*/ 0 h 710050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84664 w 43891200"/>
                <a:gd name="connsiteY4" fmla="*/ 553167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532864 w 43891200"/>
                <a:gd name="connsiteY3" fmla="*/ 3330294 h 7027483"/>
                <a:gd name="connsiteX4" fmla="*/ 84664 w 43891200"/>
                <a:gd name="connsiteY4" fmla="*/ 553167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589306 w 43891200"/>
                <a:gd name="connsiteY3" fmla="*/ 3104512 h 7027483"/>
                <a:gd name="connsiteX4" fmla="*/ 84664 w 43891200"/>
                <a:gd name="connsiteY4" fmla="*/ 553167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589306 w 43891200"/>
                <a:gd name="connsiteY3" fmla="*/ 3104512 h 7027483"/>
                <a:gd name="connsiteX4" fmla="*/ 84664 w 43891200"/>
                <a:gd name="connsiteY4" fmla="*/ 5531673 h 7027483"/>
                <a:gd name="connsiteX5" fmla="*/ 0 w 43891200"/>
                <a:gd name="connsiteY5" fmla="*/ 0 h 7027483"/>
                <a:gd name="connsiteX0" fmla="*/ 0 w 43891200"/>
                <a:gd name="connsiteY0" fmla="*/ 0 h 7272584"/>
                <a:gd name="connsiteX1" fmla="*/ 43891200 w 43891200"/>
                <a:gd name="connsiteY1" fmla="*/ 0 h 7272584"/>
                <a:gd name="connsiteX2" fmla="*/ 43891200 w 43891200"/>
                <a:gd name="connsiteY2" fmla="*/ 7027483 h 7272584"/>
                <a:gd name="connsiteX3" fmla="*/ 37534349 w 43891200"/>
                <a:gd name="connsiteY3" fmla="*/ 5432466 h 7272584"/>
                <a:gd name="connsiteX4" fmla="*/ 21589306 w 43891200"/>
                <a:gd name="connsiteY4" fmla="*/ 3104512 h 7272584"/>
                <a:gd name="connsiteX5" fmla="*/ 84664 w 43891200"/>
                <a:gd name="connsiteY5" fmla="*/ 5531673 h 7272584"/>
                <a:gd name="connsiteX6" fmla="*/ 0 w 43891200"/>
                <a:gd name="connsiteY6" fmla="*/ 0 h 7272584"/>
                <a:gd name="connsiteX0" fmla="*/ 0 w 43891200"/>
                <a:gd name="connsiteY0" fmla="*/ 0 h 7027483"/>
                <a:gd name="connsiteX1" fmla="*/ 43891200 w 43891200"/>
                <a:gd name="connsiteY1" fmla="*/ 0 h 7027483"/>
                <a:gd name="connsiteX2" fmla="*/ 43891200 w 43891200"/>
                <a:gd name="connsiteY2" fmla="*/ 7027483 h 7027483"/>
                <a:gd name="connsiteX3" fmla="*/ 37534349 w 43891200"/>
                <a:gd name="connsiteY3" fmla="*/ 5432466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423313 w 43891200"/>
                <a:gd name="connsiteY4" fmla="*/ 3012175 h 7027483"/>
                <a:gd name="connsiteX5" fmla="*/ 84664 w 43891200"/>
                <a:gd name="connsiteY5" fmla="*/ 5531673 h 7027483"/>
                <a:gd name="connsiteX6" fmla="*/ 0 w 43891200"/>
                <a:gd name="connsiteY6" fmla="*/ 0 h 7027483"/>
                <a:gd name="connsiteX0" fmla="*/ 0 w 43891200"/>
                <a:gd name="connsiteY0" fmla="*/ 0 h 6029592"/>
                <a:gd name="connsiteX1" fmla="*/ 43891200 w 43891200"/>
                <a:gd name="connsiteY1" fmla="*/ 0 h 6029592"/>
                <a:gd name="connsiteX2" fmla="*/ 43852760 w 43891200"/>
                <a:gd name="connsiteY2" fmla="*/ 6029592 h 6029592"/>
                <a:gd name="connsiteX3" fmla="*/ 37534347 w 43891200"/>
                <a:gd name="connsiteY3" fmla="*/ 5179307 h 6029592"/>
                <a:gd name="connsiteX4" fmla="*/ 21423313 w 43891200"/>
                <a:gd name="connsiteY4" fmla="*/ 3012175 h 6029592"/>
                <a:gd name="connsiteX5" fmla="*/ 84664 w 43891200"/>
                <a:gd name="connsiteY5" fmla="*/ 5531673 h 6029592"/>
                <a:gd name="connsiteX6" fmla="*/ 0 w 43891200"/>
                <a:gd name="connsiteY6" fmla="*/ 0 h 6029592"/>
                <a:gd name="connsiteX0" fmla="*/ 0 w 43891200"/>
                <a:gd name="connsiteY0" fmla="*/ 0 h 6029592"/>
                <a:gd name="connsiteX1" fmla="*/ 43891200 w 43891200"/>
                <a:gd name="connsiteY1" fmla="*/ 0 h 6029592"/>
                <a:gd name="connsiteX2" fmla="*/ 43852760 w 43891200"/>
                <a:gd name="connsiteY2" fmla="*/ 6029592 h 6029592"/>
                <a:gd name="connsiteX3" fmla="*/ 36342689 w 43891200"/>
                <a:gd name="connsiteY3" fmla="*/ 4466527 h 6029592"/>
                <a:gd name="connsiteX4" fmla="*/ 21423313 w 43891200"/>
                <a:gd name="connsiteY4" fmla="*/ 3012175 h 6029592"/>
                <a:gd name="connsiteX5" fmla="*/ 84664 w 43891200"/>
                <a:gd name="connsiteY5" fmla="*/ 5531673 h 6029592"/>
                <a:gd name="connsiteX6" fmla="*/ 0 w 43891200"/>
                <a:gd name="connsiteY6" fmla="*/ 0 h 6029592"/>
                <a:gd name="connsiteX0" fmla="*/ 0 w 43891200"/>
                <a:gd name="connsiteY0" fmla="*/ 0 h 6079664"/>
                <a:gd name="connsiteX1" fmla="*/ 43891200 w 43891200"/>
                <a:gd name="connsiteY1" fmla="*/ 0 h 6079664"/>
                <a:gd name="connsiteX2" fmla="*/ 43852760 w 43891200"/>
                <a:gd name="connsiteY2" fmla="*/ 6029592 h 6079664"/>
                <a:gd name="connsiteX3" fmla="*/ 21423313 w 43891200"/>
                <a:gd name="connsiteY3" fmla="*/ 3012175 h 6079664"/>
                <a:gd name="connsiteX4" fmla="*/ 84664 w 43891200"/>
                <a:gd name="connsiteY4" fmla="*/ 5531673 h 6079664"/>
                <a:gd name="connsiteX5" fmla="*/ 0 w 43891200"/>
                <a:gd name="connsiteY5" fmla="*/ 0 h 6079664"/>
                <a:gd name="connsiteX0" fmla="*/ 0 w 43891200"/>
                <a:gd name="connsiteY0" fmla="*/ 0 h 6029592"/>
                <a:gd name="connsiteX1" fmla="*/ 43891200 w 43891200"/>
                <a:gd name="connsiteY1" fmla="*/ 0 h 6029592"/>
                <a:gd name="connsiteX2" fmla="*/ 43852760 w 43891200"/>
                <a:gd name="connsiteY2" fmla="*/ 6029592 h 6029592"/>
                <a:gd name="connsiteX3" fmla="*/ 21423313 w 43891200"/>
                <a:gd name="connsiteY3" fmla="*/ 3012175 h 6029592"/>
                <a:gd name="connsiteX4" fmla="*/ 84664 w 43891200"/>
                <a:gd name="connsiteY4" fmla="*/ 5531673 h 6029592"/>
                <a:gd name="connsiteX5" fmla="*/ 0 w 43891200"/>
                <a:gd name="connsiteY5" fmla="*/ 0 h 6029592"/>
                <a:gd name="connsiteX0" fmla="*/ 0 w 43891200"/>
                <a:gd name="connsiteY0" fmla="*/ 0 h 6029592"/>
                <a:gd name="connsiteX1" fmla="*/ 43891200 w 43891200"/>
                <a:gd name="connsiteY1" fmla="*/ 0 h 6029592"/>
                <a:gd name="connsiteX2" fmla="*/ 43852760 w 43891200"/>
                <a:gd name="connsiteY2" fmla="*/ 6029592 h 6029592"/>
                <a:gd name="connsiteX3" fmla="*/ 21423313 w 43891200"/>
                <a:gd name="connsiteY3" fmla="*/ 3012175 h 6029592"/>
                <a:gd name="connsiteX4" fmla="*/ 84664 w 43891200"/>
                <a:gd name="connsiteY4" fmla="*/ 5531673 h 6029592"/>
                <a:gd name="connsiteX5" fmla="*/ 0 w 43891200"/>
                <a:gd name="connsiteY5" fmla="*/ 0 h 6029592"/>
                <a:gd name="connsiteX0" fmla="*/ 0 w 43891200"/>
                <a:gd name="connsiteY0" fmla="*/ 0 h 5887037"/>
                <a:gd name="connsiteX1" fmla="*/ 43891200 w 43891200"/>
                <a:gd name="connsiteY1" fmla="*/ 0 h 5887037"/>
                <a:gd name="connsiteX2" fmla="*/ 43814321 w 43891200"/>
                <a:gd name="connsiteY2" fmla="*/ 5887037 h 5887037"/>
                <a:gd name="connsiteX3" fmla="*/ 21423313 w 43891200"/>
                <a:gd name="connsiteY3" fmla="*/ 3012175 h 5887037"/>
                <a:gd name="connsiteX4" fmla="*/ 84664 w 43891200"/>
                <a:gd name="connsiteY4" fmla="*/ 5531673 h 5887037"/>
                <a:gd name="connsiteX5" fmla="*/ 0 w 43891200"/>
                <a:gd name="connsiteY5" fmla="*/ 0 h 5887037"/>
                <a:gd name="connsiteX0" fmla="*/ 0 w 43891200"/>
                <a:gd name="connsiteY0" fmla="*/ 0 h 5745966"/>
                <a:gd name="connsiteX1" fmla="*/ 43891200 w 43891200"/>
                <a:gd name="connsiteY1" fmla="*/ 0 h 5745966"/>
                <a:gd name="connsiteX2" fmla="*/ 43814319 w 43891200"/>
                <a:gd name="connsiteY2" fmla="*/ 5745966 h 5745966"/>
                <a:gd name="connsiteX3" fmla="*/ 21423313 w 43891200"/>
                <a:gd name="connsiteY3" fmla="*/ 3012175 h 5745966"/>
                <a:gd name="connsiteX4" fmla="*/ 84664 w 43891200"/>
                <a:gd name="connsiteY4" fmla="*/ 5531673 h 5745966"/>
                <a:gd name="connsiteX5" fmla="*/ 0 w 43891200"/>
                <a:gd name="connsiteY5" fmla="*/ 0 h 5745966"/>
                <a:gd name="connsiteX0" fmla="*/ 0 w 43891200"/>
                <a:gd name="connsiteY0" fmla="*/ 0 h 5774180"/>
                <a:gd name="connsiteX1" fmla="*/ 43891200 w 43891200"/>
                <a:gd name="connsiteY1" fmla="*/ 0 h 5774180"/>
                <a:gd name="connsiteX2" fmla="*/ 43814319 w 43891200"/>
                <a:gd name="connsiteY2" fmla="*/ 5774180 h 5774180"/>
                <a:gd name="connsiteX3" fmla="*/ 21423313 w 43891200"/>
                <a:gd name="connsiteY3" fmla="*/ 3012175 h 5774180"/>
                <a:gd name="connsiteX4" fmla="*/ 84664 w 43891200"/>
                <a:gd name="connsiteY4" fmla="*/ 5531673 h 5774180"/>
                <a:gd name="connsiteX5" fmla="*/ 0 w 43891200"/>
                <a:gd name="connsiteY5" fmla="*/ 0 h 5774180"/>
                <a:gd name="connsiteX0" fmla="*/ 6633 w 43897833"/>
                <a:gd name="connsiteY0" fmla="*/ 0 h 5774180"/>
                <a:gd name="connsiteX1" fmla="*/ 43897833 w 43897833"/>
                <a:gd name="connsiteY1" fmla="*/ 0 h 5774180"/>
                <a:gd name="connsiteX2" fmla="*/ 43820952 w 43897833"/>
                <a:gd name="connsiteY2" fmla="*/ 5774180 h 5774180"/>
                <a:gd name="connsiteX3" fmla="*/ 21429946 w 43897833"/>
                <a:gd name="connsiteY3" fmla="*/ 3012175 h 5774180"/>
                <a:gd name="connsiteX4" fmla="*/ 0 w 43897833"/>
                <a:gd name="connsiteY4" fmla="*/ 5757386 h 5774180"/>
                <a:gd name="connsiteX5" fmla="*/ 6633 w 43897833"/>
                <a:gd name="connsiteY5" fmla="*/ 0 h 5774180"/>
                <a:gd name="connsiteX0" fmla="*/ 6633 w 43897833"/>
                <a:gd name="connsiteY0" fmla="*/ 0 h 5785600"/>
                <a:gd name="connsiteX1" fmla="*/ 43897833 w 43897833"/>
                <a:gd name="connsiteY1" fmla="*/ 0 h 5785600"/>
                <a:gd name="connsiteX2" fmla="*/ 43820952 w 43897833"/>
                <a:gd name="connsiteY2" fmla="*/ 5774180 h 5785600"/>
                <a:gd name="connsiteX3" fmla="*/ 21429946 w 43897833"/>
                <a:gd name="connsiteY3" fmla="*/ 3012175 h 5785600"/>
                <a:gd name="connsiteX4" fmla="*/ 0 w 43897833"/>
                <a:gd name="connsiteY4" fmla="*/ 5785600 h 5785600"/>
                <a:gd name="connsiteX5" fmla="*/ 6633 w 43897833"/>
                <a:gd name="connsiteY5" fmla="*/ 0 h 5785600"/>
                <a:gd name="connsiteX0" fmla="*/ 6633 w 43897833"/>
                <a:gd name="connsiteY0" fmla="*/ 0 h 5785600"/>
                <a:gd name="connsiteX1" fmla="*/ 43897833 w 43897833"/>
                <a:gd name="connsiteY1" fmla="*/ 0 h 5785600"/>
                <a:gd name="connsiteX2" fmla="*/ 43829914 w 43897833"/>
                <a:gd name="connsiteY2" fmla="*/ 5757562 h 5785600"/>
                <a:gd name="connsiteX3" fmla="*/ 21429946 w 43897833"/>
                <a:gd name="connsiteY3" fmla="*/ 3012175 h 5785600"/>
                <a:gd name="connsiteX4" fmla="*/ 0 w 43897833"/>
                <a:gd name="connsiteY4" fmla="*/ 5785600 h 5785600"/>
                <a:gd name="connsiteX5" fmla="*/ 6633 w 43897833"/>
                <a:gd name="connsiteY5" fmla="*/ 0 h 5785600"/>
                <a:gd name="connsiteX0" fmla="*/ 6633 w 43884390"/>
                <a:gd name="connsiteY0" fmla="*/ 4153 h 5789753"/>
                <a:gd name="connsiteX1" fmla="*/ 43884390 w 43884390"/>
                <a:gd name="connsiteY1" fmla="*/ 0 h 5789753"/>
                <a:gd name="connsiteX2" fmla="*/ 43829914 w 43884390"/>
                <a:gd name="connsiteY2" fmla="*/ 5761715 h 5789753"/>
                <a:gd name="connsiteX3" fmla="*/ 21429946 w 43884390"/>
                <a:gd name="connsiteY3" fmla="*/ 3016328 h 5789753"/>
                <a:gd name="connsiteX4" fmla="*/ 0 w 43884390"/>
                <a:gd name="connsiteY4" fmla="*/ 5789753 h 5789753"/>
                <a:gd name="connsiteX5" fmla="*/ 6633 w 43884390"/>
                <a:gd name="connsiteY5" fmla="*/ 4153 h 5789753"/>
                <a:gd name="connsiteX0" fmla="*/ 6633 w 43884392"/>
                <a:gd name="connsiteY0" fmla="*/ 0 h 5785600"/>
                <a:gd name="connsiteX1" fmla="*/ 43884392 w 43884392"/>
                <a:gd name="connsiteY1" fmla="*/ 1 h 5785600"/>
                <a:gd name="connsiteX2" fmla="*/ 43829914 w 43884392"/>
                <a:gd name="connsiteY2" fmla="*/ 5757562 h 5785600"/>
                <a:gd name="connsiteX3" fmla="*/ 21429946 w 43884392"/>
                <a:gd name="connsiteY3" fmla="*/ 3012175 h 5785600"/>
                <a:gd name="connsiteX4" fmla="*/ 0 w 43884392"/>
                <a:gd name="connsiteY4" fmla="*/ 5785600 h 5785600"/>
                <a:gd name="connsiteX5" fmla="*/ 6633 w 43884392"/>
                <a:gd name="connsiteY5" fmla="*/ 0 h 5785600"/>
                <a:gd name="connsiteX0" fmla="*/ 6633 w 43876785"/>
                <a:gd name="connsiteY0" fmla="*/ 7053 h 5792653"/>
                <a:gd name="connsiteX1" fmla="*/ 43876785 w 43876785"/>
                <a:gd name="connsiteY1" fmla="*/ 0 h 5792653"/>
                <a:gd name="connsiteX2" fmla="*/ 43829914 w 43876785"/>
                <a:gd name="connsiteY2" fmla="*/ 5764615 h 5792653"/>
                <a:gd name="connsiteX3" fmla="*/ 21429946 w 43876785"/>
                <a:gd name="connsiteY3" fmla="*/ 3019228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429946 w 43876785"/>
                <a:gd name="connsiteY3" fmla="*/ 3019228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852793 w 43876785"/>
                <a:gd name="connsiteY3" fmla="*/ 3019229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852793 w 43876785"/>
                <a:gd name="connsiteY3" fmla="*/ 3019229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64377 w 43876785"/>
                <a:gd name="connsiteY3" fmla="*/ 3000419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44088 w 43876785"/>
                <a:gd name="connsiteY3" fmla="*/ 3000419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801199"/>
                <a:gd name="connsiteX1" fmla="*/ 43876785 w 43876785"/>
                <a:gd name="connsiteY1" fmla="*/ 0 h 5801199"/>
                <a:gd name="connsiteX2" fmla="*/ 43831664 w 43876785"/>
                <a:gd name="connsiteY2" fmla="*/ 5801199 h 5801199"/>
                <a:gd name="connsiteX3" fmla="*/ 21923799 w 43876785"/>
                <a:gd name="connsiteY3" fmla="*/ 3009824 h 5801199"/>
                <a:gd name="connsiteX4" fmla="*/ 0 w 43876785"/>
                <a:gd name="connsiteY4" fmla="*/ 5792653 h 5801199"/>
                <a:gd name="connsiteX5" fmla="*/ 6633 w 43876785"/>
                <a:gd name="connsiteY5" fmla="*/ 7053 h 5801199"/>
                <a:gd name="connsiteX0" fmla="*/ 6633 w 43876785"/>
                <a:gd name="connsiteY0" fmla="*/ 7053 h 5811651"/>
                <a:gd name="connsiteX1" fmla="*/ 43876785 w 43876785"/>
                <a:gd name="connsiteY1" fmla="*/ 0 h 5811651"/>
                <a:gd name="connsiteX2" fmla="*/ 43826110 w 43876785"/>
                <a:gd name="connsiteY2" fmla="*/ 5811651 h 5811651"/>
                <a:gd name="connsiteX3" fmla="*/ 21923799 w 43876785"/>
                <a:gd name="connsiteY3" fmla="*/ 3009824 h 5811651"/>
                <a:gd name="connsiteX4" fmla="*/ 0 w 43876785"/>
                <a:gd name="connsiteY4" fmla="*/ 5792653 h 5811651"/>
                <a:gd name="connsiteX5" fmla="*/ 6633 w 43876785"/>
                <a:gd name="connsiteY5" fmla="*/ 7053 h 5811651"/>
                <a:gd name="connsiteX0" fmla="*/ -1 w 43870151"/>
                <a:gd name="connsiteY0" fmla="*/ 7053 h 5818785"/>
                <a:gd name="connsiteX1" fmla="*/ 43870151 w 43870151"/>
                <a:gd name="connsiteY1" fmla="*/ 0 h 5818785"/>
                <a:gd name="connsiteX2" fmla="*/ 43819476 w 43870151"/>
                <a:gd name="connsiteY2" fmla="*/ 5811651 h 5818785"/>
                <a:gd name="connsiteX3" fmla="*/ 21917165 w 43870151"/>
                <a:gd name="connsiteY3" fmla="*/ 3009824 h 5818785"/>
                <a:gd name="connsiteX4" fmla="*/ 4477 w 43870151"/>
                <a:gd name="connsiteY4" fmla="*/ 5818785 h 5818785"/>
                <a:gd name="connsiteX5" fmla="*/ -1 w 43870151"/>
                <a:gd name="connsiteY5" fmla="*/ 7053 h 5818785"/>
                <a:gd name="connsiteX0" fmla="*/ 239 w 43870391"/>
                <a:gd name="connsiteY0" fmla="*/ 7053 h 5814778"/>
                <a:gd name="connsiteX1" fmla="*/ 43870391 w 43870391"/>
                <a:gd name="connsiteY1" fmla="*/ 0 h 5814778"/>
                <a:gd name="connsiteX2" fmla="*/ 43819716 w 43870391"/>
                <a:gd name="connsiteY2" fmla="*/ 5811651 h 5814778"/>
                <a:gd name="connsiteX3" fmla="*/ 21917405 w 43870391"/>
                <a:gd name="connsiteY3" fmla="*/ 3009824 h 5814778"/>
                <a:gd name="connsiteX4" fmla="*/ 457 w 43870391"/>
                <a:gd name="connsiteY4" fmla="*/ 5814778 h 5814778"/>
                <a:gd name="connsiteX5" fmla="*/ 239 w 43870391"/>
                <a:gd name="connsiteY5" fmla="*/ 7053 h 5814778"/>
                <a:gd name="connsiteX0" fmla="*/ 239 w 43870391"/>
                <a:gd name="connsiteY0" fmla="*/ 7053 h 5811651"/>
                <a:gd name="connsiteX1" fmla="*/ 43870391 w 43870391"/>
                <a:gd name="connsiteY1" fmla="*/ 0 h 5811651"/>
                <a:gd name="connsiteX2" fmla="*/ 43819716 w 43870391"/>
                <a:gd name="connsiteY2" fmla="*/ 5811651 h 5811651"/>
                <a:gd name="connsiteX3" fmla="*/ 21917405 w 43870391"/>
                <a:gd name="connsiteY3" fmla="*/ 3009824 h 5811651"/>
                <a:gd name="connsiteX4" fmla="*/ 457 w 43870391"/>
                <a:gd name="connsiteY4" fmla="*/ 5806763 h 5811651"/>
                <a:gd name="connsiteX5" fmla="*/ 239 w 43870391"/>
                <a:gd name="connsiteY5" fmla="*/ 7053 h 5811651"/>
                <a:gd name="connsiteX0" fmla="*/ 239 w 43870391"/>
                <a:gd name="connsiteY0" fmla="*/ 7053 h 5811651"/>
                <a:gd name="connsiteX1" fmla="*/ 43870391 w 43870391"/>
                <a:gd name="connsiteY1" fmla="*/ 0 h 5811651"/>
                <a:gd name="connsiteX2" fmla="*/ 43819716 w 43870391"/>
                <a:gd name="connsiteY2" fmla="*/ 5811651 h 5811651"/>
                <a:gd name="connsiteX3" fmla="*/ 21917405 w 43870391"/>
                <a:gd name="connsiteY3" fmla="*/ 3009824 h 5811651"/>
                <a:gd name="connsiteX4" fmla="*/ 457 w 43870391"/>
                <a:gd name="connsiteY4" fmla="*/ 5798748 h 5811651"/>
                <a:gd name="connsiteX5" fmla="*/ 239 w 43870391"/>
                <a:gd name="connsiteY5" fmla="*/ 7053 h 5811651"/>
                <a:gd name="connsiteX0" fmla="*/ 239 w 43870391"/>
                <a:gd name="connsiteY0" fmla="*/ 7053 h 5811651"/>
                <a:gd name="connsiteX1" fmla="*/ 43870391 w 43870391"/>
                <a:gd name="connsiteY1" fmla="*/ 0 h 5811651"/>
                <a:gd name="connsiteX2" fmla="*/ 43819716 w 43870391"/>
                <a:gd name="connsiteY2" fmla="*/ 5811651 h 5811651"/>
                <a:gd name="connsiteX3" fmla="*/ 21917405 w 43870391"/>
                <a:gd name="connsiteY3" fmla="*/ 3009824 h 5811651"/>
                <a:gd name="connsiteX4" fmla="*/ 457 w 43870391"/>
                <a:gd name="connsiteY4" fmla="*/ 5798748 h 5811651"/>
                <a:gd name="connsiteX5" fmla="*/ 239 w 43870391"/>
                <a:gd name="connsiteY5" fmla="*/ 7053 h 5811651"/>
                <a:gd name="connsiteX0" fmla="*/ 239 w 43842825"/>
                <a:gd name="connsiteY0" fmla="*/ 7053 h 5811651"/>
                <a:gd name="connsiteX1" fmla="*/ 43842825 w 43842825"/>
                <a:gd name="connsiteY1" fmla="*/ 0 h 5811651"/>
                <a:gd name="connsiteX2" fmla="*/ 43819716 w 43842825"/>
                <a:gd name="connsiteY2" fmla="*/ 5811651 h 5811651"/>
                <a:gd name="connsiteX3" fmla="*/ 21917405 w 43842825"/>
                <a:gd name="connsiteY3" fmla="*/ 3009824 h 5811651"/>
                <a:gd name="connsiteX4" fmla="*/ 457 w 43842825"/>
                <a:gd name="connsiteY4" fmla="*/ 5798748 h 5811651"/>
                <a:gd name="connsiteX5" fmla="*/ 239 w 43842825"/>
                <a:gd name="connsiteY5" fmla="*/ 7053 h 5811651"/>
                <a:gd name="connsiteX0" fmla="*/ 239 w 43824446"/>
                <a:gd name="connsiteY0" fmla="*/ 7053 h 5811651"/>
                <a:gd name="connsiteX1" fmla="*/ 43824446 w 43824446"/>
                <a:gd name="connsiteY1" fmla="*/ 0 h 5811651"/>
                <a:gd name="connsiteX2" fmla="*/ 43819716 w 43824446"/>
                <a:gd name="connsiteY2" fmla="*/ 5811651 h 5811651"/>
                <a:gd name="connsiteX3" fmla="*/ 21917405 w 43824446"/>
                <a:gd name="connsiteY3" fmla="*/ 3009824 h 5811651"/>
                <a:gd name="connsiteX4" fmla="*/ 457 w 43824446"/>
                <a:gd name="connsiteY4" fmla="*/ 5798748 h 5811651"/>
                <a:gd name="connsiteX5" fmla="*/ 239 w 43824446"/>
                <a:gd name="connsiteY5" fmla="*/ 7053 h 5811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824446" h="5811651">
                  <a:moveTo>
                    <a:pt x="239" y="7053"/>
                  </a:moveTo>
                  <a:lnTo>
                    <a:pt x="43824446" y="0"/>
                  </a:lnTo>
                  <a:cubicBezTo>
                    <a:pt x="43822869" y="1937217"/>
                    <a:pt x="43821293" y="3874434"/>
                    <a:pt x="43819716" y="5811651"/>
                  </a:cubicBezTo>
                  <a:cubicBezTo>
                    <a:pt x="38268362" y="4032785"/>
                    <a:pt x="30438085" y="2966157"/>
                    <a:pt x="21917405" y="3009824"/>
                  </a:cubicBezTo>
                  <a:cubicBezTo>
                    <a:pt x="14614291" y="3047251"/>
                    <a:pt x="6453731" y="3277510"/>
                    <a:pt x="457" y="5798748"/>
                  </a:cubicBezTo>
                  <a:cubicBezTo>
                    <a:pt x="-1036" y="3861504"/>
                    <a:pt x="1732" y="1944297"/>
                    <a:pt x="239" y="7053"/>
                  </a:cubicBezTo>
                  <a:close/>
                </a:path>
              </a:pathLst>
            </a:custGeom>
            <a:gradFill flip="none" rotWithShape="1">
              <a:gsLst>
                <a:gs pos="0">
                  <a:schemeClr val="accent6"/>
                </a:gs>
                <a:gs pos="100000">
                  <a:schemeClr val="accent4"/>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0" dirty="0"/>
            </a:p>
          </p:txBody>
        </p:sp>
        <p:sp>
          <p:nvSpPr>
            <p:cNvPr id="44" name="Rectangle 16"/>
            <p:cNvSpPr/>
            <p:nvPr userDrawn="1"/>
          </p:nvSpPr>
          <p:spPr>
            <a:xfrm>
              <a:off x="-4323" y="5744"/>
              <a:ext cx="27440229" cy="4555641"/>
            </a:xfrm>
            <a:custGeom>
              <a:avLst/>
              <a:gdLst>
                <a:gd name="connsiteX0" fmla="*/ 0 w 43891200"/>
                <a:gd name="connsiteY0" fmla="*/ 0 h 7027483"/>
                <a:gd name="connsiteX1" fmla="*/ 43891200 w 43891200"/>
                <a:gd name="connsiteY1" fmla="*/ 0 h 7027483"/>
                <a:gd name="connsiteX2" fmla="*/ 43891200 w 43891200"/>
                <a:gd name="connsiteY2" fmla="*/ 7027483 h 7027483"/>
                <a:gd name="connsiteX3" fmla="*/ 0 w 43891200"/>
                <a:gd name="connsiteY3" fmla="*/ 7027483 h 7027483"/>
                <a:gd name="connsiteX4" fmla="*/ 0 w 43891200"/>
                <a:gd name="connsiteY4"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617527 w 43891200"/>
                <a:gd name="connsiteY3" fmla="*/ 6999261 h 7027483"/>
                <a:gd name="connsiteX4" fmla="*/ 0 w 43891200"/>
                <a:gd name="connsiteY4" fmla="*/ 702748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0 w 43891200"/>
                <a:gd name="connsiteY4" fmla="*/ 702748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100503"/>
                <a:gd name="connsiteX1" fmla="*/ 43891200 w 43891200"/>
                <a:gd name="connsiteY1" fmla="*/ 0 h 7100503"/>
                <a:gd name="connsiteX2" fmla="*/ 43891200 w 43891200"/>
                <a:gd name="connsiteY2" fmla="*/ 7027483 h 7100503"/>
                <a:gd name="connsiteX3" fmla="*/ 21448200 w 43891200"/>
                <a:gd name="connsiteY3" fmla="*/ 3838305 h 7100503"/>
                <a:gd name="connsiteX4" fmla="*/ 28221 w 43891200"/>
                <a:gd name="connsiteY4" fmla="*/ 6688809 h 7100503"/>
                <a:gd name="connsiteX5" fmla="*/ 0 w 43891200"/>
                <a:gd name="connsiteY5" fmla="*/ 0 h 7100503"/>
                <a:gd name="connsiteX0" fmla="*/ 0 w 43891200"/>
                <a:gd name="connsiteY0" fmla="*/ 0 h 7100503"/>
                <a:gd name="connsiteX1" fmla="*/ 43891200 w 43891200"/>
                <a:gd name="connsiteY1" fmla="*/ 0 h 7100503"/>
                <a:gd name="connsiteX2" fmla="*/ 43891200 w 43891200"/>
                <a:gd name="connsiteY2" fmla="*/ 7027483 h 7100503"/>
                <a:gd name="connsiteX3" fmla="*/ 21448200 w 43891200"/>
                <a:gd name="connsiteY3" fmla="*/ 3838305 h 7100503"/>
                <a:gd name="connsiteX4" fmla="*/ 28221 w 43891200"/>
                <a:gd name="connsiteY4" fmla="*/ 6688809 h 7100503"/>
                <a:gd name="connsiteX5" fmla="*/ 0 w 43891200"/>
                <a:gd name="connsiteY5" fmla="*/ 0 h 710050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968081"/>
                <a:gd name="connsiteY0" fmla="*/ 0 h 6688809"/>
                <a:gd name="connsiteX1" fmla="*/ 43891200 w 43968081"/>
                <a:gd name="connsiteY1" fmla="*/ 0 h 6688809"/>
                <a:gd name="connsiteX2" fmla="*/ 43968081 w 43968081"/>
                <a:gd name="connsiteY2" fmla="*/ 6358199 h 6688809"/>
                <a:gd name="connsiteX3" fmla="*/ 21448200 w 43968081"/>
                <a:gd name="connsiteY3" fmla="*/ 3838305 h 6688809"/>
                <a:gd name="connsiteX4" fmla="*/ 28221 w 43968081"/>
                <a:gd name="connsiteY4" fmla="*/ 6688809 h 6688809"/>
                <a:gd name="connsiteX5" fmla="*/ 0 w 43968081"/>
                <a:gd name="connsiteY5" fmla="*/ 0 h 6688809"/>
                <a:gd name="connsiteX0" fmla="*/ 0 w 43891200"/>
                <a:gd name="connsiteY0" fmla="*/ 0 h 6688809"/>
                <a:gd name="connsiteX1" fmla="*/ 43891200 w 43891200"/>
                <a:gd name="connsiteY1" fmla="*/ 0 h 6688809"/>
                <a:gd name="connsiteX2" fmla="*/ 43793664 w 43891200"/>
                <a:gd name="connsiteY2" fmla="*/ 6218350 h 6688809"/>
                <a:gd name="connsiteX3" fmla="*/ 21448200 w 43891200"/>
                <a:gd name="connsiteY3" fmla="*/ 3838305 h 6688809"/>
                <a:gd name="connsiteX4" fmla="*/ 28221 w 43891200"/>
                <a:gd name="connsiteY4" fmla="*/ 6688809 h 6688809"/>
                <a:gd name="connsiteX5" fmla="*/ 0 w 43891200"/>
                <a:gd name="connsiteY5" fmla="*/ 0 h 6688809"/>
                <a:gd name="connsiteX0" fmla="*/ 0 w 43891200"/>
                <a:gd name="connsiteY0" fmla="*/ 0 h 6688809"/>
                <a:gd name="connsiteX1" fmla="*/ 43891200 w 43891200"/>
                <a:gd name="connsiteY1" fmla="*/ 0 h 6688809"/>
                <a:gd name="connsiteX2" fmla="*/ 43823938 w 43891200"/>
                <a:gd name="connsiteY2" fmla="*/ 6183672 h 6688809"/>
                <a:gd name="connsiteX3" fmla="*/ 21448200 w 43891200"/>
                <a:gd name="connsiteY3" fmla="*/ 3838305 h 6688809"/>
                <a:gd name="connsiteX4" fmla="*/ 28221 w 43891200"/>
                <a:gd name="connsiteY4" fmla="*/ 6688809 h 6688809"/>
                <a:gd name="connsiteX5" fmla="*/ 0 w 43891200"/>
                <a:gd name="connsiteY5" fmla="*/ 0 h 6688809"/>
                <a:gd name="connsiteX0" fmla="*/ 0 w 43823938"/>
                <a:gd name="connsiteY0" fmla="*/ 0 h 6688809"/>
                <a:gd name="connsiteX1" fmla="*/ 43800376 w 43823938"/>
                <a:gd name="connsiteY1" fmla="*/ 0 h 6688809"/>
                <a:gd name="connsiteX2" fmla="*/ 43823938 w 43823938"/>
                <a:gd name="connsiteY2" fmla="*/ 6183672 h 6688809"/>
                <a:gd name="connsiteX3" fmla="*/ 21448200 w 43823938"/>
                <a:gd name="connsiteY3" fmla="*/ 3838305 h 6688809"/>
                <a:gd name="connsiteX4" fmla="*/ 28221 w 43823938"/>
                <a:gd name="connsiteY4" fmla="*/ 6688809 h 6688809"/>
                <a:gd name="connsiteX5" fmla="*/ 0 w 43823938"/>
                <a:gd name="connsiteY5" fmla="*/ 0 h 6688809"/>
                <a:gd name="connsiteX0" fmla="*/ 0 w 43883631"/>
                <a:gd name="connsiteY0" fmla="*/ 0 h 6688809"/>
                <a:gd name="connsiteX1" fmla="*/ 43883631 w 43883631"/>
                <a:gd name="connsiteY1" fmla="*/ 41614 h 6688809"/>
                <a:gd name="connsiteX2" fmla="*/ 43823938 w 43883631"/>
                <a:gd name="connsiteY2" fmla="*/ 6183672 h 6688809"/>
                <a:gd name="connsiteX3" fmla="*/ 21448200 w 43883631"/>
                <a:gd name="connsiteY3" fmla="*/ 3838305 h 6688809"/>
                <a:gd name="connsiteX4" fmla="*/ 28221 w 43883631"/>
                <a:gd name="connsiteY4" fmla="*/ 6688809 h 6688809"/>
                <a:gd name="connsiteX5" fmla="*/ 0 w 43883631"/>
                <a:gd name="connsiteY5" fmla="*/ 0 h 6688809"/>
                <a:gd name="connsiteX0" fmla="*/ 0 w 43876062"/>
                <a:gd name="connsiteY0" fmla="*/ 0 h 6688809"/>
                <a:gd name="connsiteX1" fmla="*/ 43876062 w 43876062"/>
                <a:gd name="connsiteY1" fmla="*/ 6936 h 6688809"/>
                <a:gd name="connsiteX2" fmla="*/ 43823938 w 43876062"/>
                <a:gd name="connsiteY2" fmla="*/ 6183672 h 6688809"/>
                <a:gd name="connsiteX3" fmla="*/ 21448200 w 43876062"/>
                <a:gd name="connsiteY3" fmla="*/ 3838305 h 6688809"/>
                <a:gd name="connsiteX4" fmla="*/ 28221 w 43876062"/>
                <a:gd name="connsiteY4" fmla="*/ 6688809 h 6688809"/>
                <a:gd name="connsiteX5" fmla="*/ 0 w 43876062"/>
                <a:gd name="connsiteY5" fmla="*/ 0 h 6688809"/>
                <a:gd name="connsiteX0" fmla="*/ 0 w 43883634"/>
                <a:gd name="connsiteY0" fmla="*/ 6936 h 6695745"/>
                <a:gd name="connsiteX1" fmla="*/ 43883634 w 43883634"/>
                <a:gd name="connsiteY1" fmla="*/ 0 h 6695745"/>
                <a:gd name="connsiteX2" fmla="*/ 43823938 w 43883634"/>
                <a:gd name="connsiteY2" fmla="*/ 6190608 h 6695745"/>
                <a:gd name="connsiteX3" fmla="*/ 21448200 w 43883634"/>
                <a:gd name="connsiteY3" fmla="*/ 3845241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448200 w 43883634"/>
                <a:gd name="connsiteY3" fmla="*/ 3845241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86368 w 43883634"/>
                <a:gd name="connsiteY3" fmla="*/ 3845241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871047 w 43883634"/>
                <a:gd name="connsiteY3" fmla="*/ 3810016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82633 w 43883634"/>
                <a:gd name="connsiteY3" fmla="*/ 3782129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1837"/>
                <a:gd name="connsiteX1" fmla="*/ 43883634 w 43883634"/>
                <a:gd name="connsiteY1" fmla="*/ 0 h 6691837"/>
                <a:gd name="connsiteX2" fmla="*/ 43827740 w 43883634"/>
                <a:gd name="connsiteY2" fmla="*/ 6180150 h 6691837"/>
                <a:gd name="connsiteX3" fmla="*/ 21911623 w 43883634"/>
                <a:gd name="connsiteY3" fmla="*/ 3791425 h 6691837"/>
                <a:gd name="connsiteX4" fmla="*/ 66513 w 43883634"/>
                <a:gd name="connsiteY4" fmla="*/ 6691837 h 6691837"/>
                <a:gd name="connsiteX5" fmla="*/ 0 w 43883634"/>
                <a:gd name="connsiteY5" fmla="*/ 6936 h 6691837"/>
                <a:gd name="connsiteX0" fmla="*/ 0 w 43883634"/>
                <a:gd name="connsiteY0" fmla="*/ 6936 h 6695746"/>
                <a:gd name="connsiteX1" fmla="*/ 43883634 w 43883634"/>
                <a:gd name="connsiteY1" fmla="*/ 0 h 6695746"/>
                <a:gd name="connsiteX2" fmla="*/ 43827740 w 43883634"/>
                <a:gd name="connsiteY2" fmla="*/ 6180150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40 w 43883634"/>
                <a:gd name="connsiteY2" fmla="*/ 6180150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40 w 43883634"/>
                <a:gd name="connsiteY2" fmla="*/ 6180150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40 w 43883634"/>
                <a:gd name="connsiteY2" fmla="*/ 6180150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23933 w 43834140"/>
                <a:gd name="connsiteY0" fmla="*/ 15369 h 6695746"/>
                <a:gd name="connsiteX1" fmla="*/ 43834140 w 43834140"/>
                <a:gd name="connsiteY1" fmla="*/ 0 h 6695746"/>
                <a:gd name="connsiteX2" fmla="*/ 43778245 w 43834140"/>
                <a:gd name="connsiteY2" fmla="*/ 5777889 h 6695746"/>
                <a:gd name="connsiteX3" fmla="*/ 21862129 w 43834140"/>
                <a:gd name="connsiteY3" fmla="*/ 3791425 h 6695746"/>
                <a:gd name="connsiteX4" fmla="*/ 0 w 43834140"/>
                <a:gd name="connsiteY4" fmla="*/ 6695746 h 6695746"/>
                <a:gd name="connsiteX5" fmla="*/ 23933 w 43834140"/>
                <a:gd name="connsiteY5" fmla="*/ 15369 h 6695746"/>
                <a:gd name="connsiteX0" fmla="*/ 1414 w 43848334"/>
                <a:gd name="connsiteY0" fmla="*/ 15369 h 6695746"/>
                <a:gd name="connsiteX1" fmla="*/ 43848334 w 43848334"/>
                <a:gd name="connsiteY1" fmla="*/ 0 h 6695746"/>
                <a:gd name="connsiteX2" fmla="*/ 43792439 w 43848334"/>
                <a:gd name="connsiteY2" fmla="*/ 5777889 h 6695746"/>
                <a:gd name="connsiteX3" fmla="*/ 21876323 w 43848334"/>
                <a:gd name="connsiteY3" fmla="*/ 3791425 h 6695746"/>
                <a:gd name="connsiteX4" fmla="*/ 14194 w 43848334"/>
                <a:gd name="connsiteY4" fmla="*/ 6695746 h 6695746"/>
                <a:gd name="connsiteX5" fmla="*/ 1414 w 43848334"/>
                <a:gd name="connsiteY5" fmla="*/ 15369 h 6695746"/>
                <a:gd name="connsiteX0" fmla="*/ 1414 w 43792439"/>
                <a:gd name="connsiteY0" fmla="*/ 6936 h 6687313"/>
                <a:gd name="connsiteX1" fmla="*/ 43729019 w 43792439"/>
                <a:gd name="connsiteY1" fmla="*/ 0 h 6687313"/>
                <a:gd name="connsiteX2" fmla="*/ 43792439 w 43792439"/>
                <a:gd name="connsiteY2" fmla="*/ 5769456 h 6687313"/>
                <a:gd name="connsiteX3" fmla="*/ 21876323 w 43792439"/>
                <a:gd name="connsiteY3" fmla="*/ 3782992 h 6687313"/>
                <a:gd name="connsiteX4" fmla="*/ 14194 w 43792439"/>
                <a:gd name="connsiteY4" fmla="*/ 6687313 h 6687313"/>
                <a:gd name="connsiteX5" fmla="*/ 1414 w 43792439"/>
                <a:gd name="connsiteY5" fmla="*/ 6936 h 6687313"/>
                <a:gd name="connsiteX0" fmla="*/ 1414 w 43792439"/>
                <a:gd name="connsiteY0" fmla="*/ 0 h 6680377"/>
                <a:gd name="connsiteX1" fmla="*/ 43600524 w 43792439"/>
                <a:gd name="connsiteY1" fmla="*/ 77395 h 6680377"/>
                <a:gd name="connsiteX2" fmla="*/ 43792439 w 43792439"/>
                <a:gd name="connsiteY2" fmla="*/ 5762520 h 6680377"/>
                <a:gd name="connsiteX3" fmla="*/ 21876323 w 43792439"/>
                <a:gd name="connsiteY3" fmla="*/ 3776056 h 6680377"/>
                <a:gd name="connsiteX4" fmla="*/ 14194 w 43792439"/>
                <a:gd name="connsiteY4" fmla="*/ 6680377 h 6680377"/>
                <a:gd name="connsiteX5" fmla="*/ 1414 w 43792439"/>
                <a:gd name="connsiteY5" fmla="*/ 0 h 6680377"/>
                <a:gd name="connsiteX0" fmla="*/ 1414 w 43792439"/>
                <a:gd name="connsiteY0" fmla="*/ 0 h 6680377"/>
                <a:gd name="connsiteX1" fmla="*/ 43683128 w 43792439"/>
                <a:gd name="connsiteY1" fmla="*/ 119561 h 6680377"/>
                <a:gd name="connsiteX2" fmla="*/ 43792439 w 43792439"/>
                <a:gd name="connsiteY2" fmla="*/ 5762520 h 6680377"/>
                <a:gd name="connsiteX3" fmla="*/ 21876323 w 43792439"/>
                <a:gd name="connsiteY3" fmla="*/ 3776056 h 6680377"/>
                <a:gd name="connsiteX4" fmla="*/ 14194 w 43792439"/>
                <a:gd name="connsiteY4" fmla="*/ 6680377 h 6680377"/>
                <a:gd name="connsiteX5" fmla="*/ 1414 w 43792439"/>
                <a:gd name="connsiteY5" fmla="*/ 0 h 6680377"/>
                <a:gd name="connsiteX0" fmla="*/ 1414 w 43793267"/>
                <a:gd name="connsiteY0" fmla="*/ 0 h 6680377"/>
                <a:gd name="connsiteX1" fmla="*/ 43793267 w 43793267"/>
                <a:gd name="connsiteY1" fmla="*/ 1497 h 6680377"/>
                <a:gd name="connsiteX2" fmla="*/ 43792439 w 43793267"/>
                <a:gd name="connsiteY2" fmla="*/ 5762520 h 6680377"/>
                <a:gd name="connsiteX3" fmla="*/ 21876323 w 43793267"/>
                <a:gd name="connsiteY3" fmla="*/ 3776056 h 6680377"/>
                <a:gd name="connsiteX4" fmla="*/ 14194 w 43793267"/>
                <a:gd name="connsiteY4" fmla="*/ 6680377 h 6680377"/>
                <a:gd name="connsiteX5" fmla="*/ 1414 w 43793267"/>
                <a:gd name="connsiteY5" fmla="*/ 0 h 66803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793267" h="6680377">
                  <a:moveTo>
                    <a:pt x="1414" y="0"/>
                  </a:moveTo>
                  <a:lnTo>
                    <a:pt x="43793267" y="1497"/>
                  </a:lnTo>
                  <a:cubicBezTo>
                    <a:pt x="43793267" y="2343991"/>
                    <a:pt x="43792439" y="3420026"/>
                    <a:pt x="43792439" y="5762520"/>
                  </a:cubicBezTo>
                  <a:cubicBezTo>
                    <a:pt x="38990659" y="4549272"/>
                    <a:pt x="29172697" y="3623080"/>
                    <a:pt x="21876323" y="3776056"/>
                  </a:cubicBezTo>
                  <a:cubicBezTo>
                    <a:pt x="14579949" y="3929032"/>
                    <a:pt x="6467468" y="4159139"/>
                    <a:pt x="14194" y="6680377"/>
                  </a:cubicBezTo>
                  <a:cubicBezTo>
                    <a:pt x="22172" y="4453585"/>
                    <a:pt x="-6564" y="2226792"/>
                    <a:pt x="1414" y="0"/>
                  </a:cubicBezTo>
                  <a:close/>
                </a:path>
              </a:pathLst>
            </a:custGeom>
            <a:gradFill flip="none" rotWithShape="1">
              <a:gsLst>
                <a:gs pos="0">
                  <a:schemeClr val="accent6"/>
                </a:gs>
                <a:gs pos="100000">
                  <a:schemeClr val="accent1"/>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0" dirty="0"/>
            </a:p>
          </p:txBody>
        </p:sp>
        <p:sp>
          <p:nvSpPr>
            <p:cNvPr id="46" name="Rectangle 15"/>
            <p:cNvSpPr/>
            <p:nvPr userDrawn="1"/>
          </p:nvSpPr>
          <p:spPr>
            <a:xfrm>
              <a:off x="-14192" y="1382"/>
              <a:ext cx="27451941" cy="4570666"/>
            </a:xfrm>
            <a:custGeom>
              <a:avLst/>
              <a:gdLst>
                <a:gd name="connsiteX0" fmla="*/ 0 w 43891200"/>
                <a:gd name="connsiteY0" fmla="*/ 0 h 2171777"/>
                <a:gd name="connsiteX1" fmla="*/ 43891200 w 43891200"/>
                <a:gd name="connsiteY1" fmla="*/ 0 h 2171777"/>
                <a:gd name="connsiteX2" fmla="*/ 43891200 w 43891200"/>
                <a:gd name="connsiteY2" fmla="*/ 2171777 h 2171777"/>
                <a:gd name="connsiteX3" fmla="*/ 0 w 43891200"/>
                <a:gd name="connsiteY3" fmla="*/ 2171777 h 2171777"/>
                <a:gd name="connsiteX4" fmla="*/ 0 w 43891200"/>
                <a:gd name="connsiteY4" fmla="*/ 0 h 2171777"/>
                <a:gd name="connsiteX0" fmla="*/ 0 w 43891200"/>
                <a:gd name="connsiteY0" fmla="*/ 0 h 2171777"/>
                <a:gd name="connsiteX1" fmla="*/ 43891200 w 43891200"/>
                <a:gd name="connsiteY1" fmla="*/ 0 h 2171777"/>
                <a:gd name="connsiteX2" fmla="*/ 43891200 w 43891200"/>
                <a:gd name="connsiteY2" fmla="*/ 2171777 h 2171777"/>
                <a:gd name="connsiteX3" fmla="*/ 21843298 w 43891200"/>
                <a:gd name="connsiteY3" fmla="*/ 2143554 h 2171777"/>
                <a:gd name="connsiteX4" fmla="*/ 0 w 43891200"/>
                <a:gd name="connsiteY4" fmla="*/ 2171777 h 2171777"/>
                <a:gd name="connsiteX5" fmla="*/ 0 w 43891200"/>
                <a:gd name="connsiteY5" fmla="*/ 0 h 2171777"/>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90029"/>
                <a:gd name="connsiteX1" fmla="*/ 43891200 w 43891200"/>
                <a:gd name="connsiteY1" fmla="*/ 0 h 5390029"/>
                <a:gd name="connsiteX2" fmla="*/ 43891200 w 43891200"/>
                <a:gd name="connsiteY2" fmla="*/ 2171777 h 5390029"/>
                <a:gd name="connsiteX3" fmla="*/ 21843298 w 43891200"/>
                <a:gd name="connsiteY3" fmla="*/ 2143554 h 5390029"/>
                <a:gd name="connsiteX4" fmla="*/ 28221 w 43891200"/>
                <a:gd name="connsiteY4" fmla="*/ 5360956 h 5390029"/>
                <a:gd name="connsiteX5" fmla="*/ 0 w 43891200"/>
                <a:gd name="connsiteY5" fmla="*/ 0 h 5390029"/>
                <a:gd name="connsiteX0" fmla="*/ 0 w 43891200"/>
                <a:gd name="connsiteY0" fmla="*/ 0 h 5390029"/>
                <a:gd name="connsiteX1" fmla="*/ 43891200 w 43891200"/>
                <a:gd name="connsiteY1" fmla="*/ 0 h 5390029"/>
                <a:gd name="connsiteX2" fmla="*/ 43891200 w 43891200"/>
                <a:gd name="connsiteY2" fmla="*/ 2171777 h 5390029"/>
                <a:gd name="connsiteX3" fmla="*/ 21843298 w 43891200"/>
                <a:gd name="connsiteY3" fmla="*/ 2143554 h 5390029"/>
                <a:gd name="connsiteX4" fmla="*/ 28221 w 43891200"/>
                <a:gd name="connsiteY4" fmla="*/ 5360956 h 5390029"/>
                <a:gd name="connsiteX5" fmla="*/ 0 w 43891200"/>
                <a:gd name="connsiteY5" fmla="*/ 0 h 5390029"/>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691988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778314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197 w 43891200"/>
                <a:gd name="connsiteY2" fmla="*/ 2143554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197 w 43891200"/>
                <a:gd name="connsiteY2" fmla="*/ 2143554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83162"/>
                <a:gd name="connsiteX1" fmla="*/ 43891200 w 43891200"/>
                <a:gd name="connsiteY1" fmla="*/ 0 h 5383162"/>
                <a:gd name="connsiteX2" fmla="*/ 43891197 w 43891200"/>
                <a:gd name="connsiteY2" fmla="*/ 2143554 h 5383162"/>
                <a:gd name="connsiteX3" fmla="*/ 21843298 w 43891200"/>
                <a:gd name="connsiteY3" fmla="*/ 1381537 h 5383162"/>
                <a:gd name="connsiteX4" fmla="*/ 12981 w 43891200"/>
                <a:gd name="connsiteY4" fmla="*/ 5383162 h 5383162"/>
                <a:gd name="connsiteX5" fmla="*/ 0 w 43891200"/>
                <a:gd name="connsiteY5" fmla="*/ 0 h 5383162"/>
                <a:gd name="connsiteX0" fmla="*/ 0 w 43891200"/>
                <a:gd name="connsiteY0" fmla="*/ 0 h 5353553"/>
                <a:gd name="connsiteX1" fmla="*/ 43891200 w 43891200"/>
                <a:gd name="connsiteY1" fmla="*/ 0 h 5353553"/>
                <a:gd name="connsiteX2" fmla="*/ 43891197 w 43891200"/>
                <a:gd name="connsiteY2" fmla="*/ 2143554 h 5353553"/>
                <a:gd name="connsiteX3" fmla="*/ 21843298 w 43891200"/>
                <a:gd name="connsiteY3" fmla="*/ 1381537 h 5353553"/>
                <a:gd name="connsiteX4" fmla="*/ 12981 w 43891200"/>
                <a:gd name="connsiteY4" fmla="*/ 5353553 h 5353553"/>
                <a:gd name="connsiteX5" fmla="*/ 0 w 43891200"/>
                <a:gd name="connsiteY5" fmla="*/ 0 h 5353553"/>
                <a:gd name="connsiteX0" fmla="*/ 0 w 43891200"/>
                <a:gd name="connsiteY0" fmla="*/ 0 h 5375759"/>
                <a:gd name="connsiteX1" fmla="*/ 43891200 w 43891200"/>
                <a:gd name="connsiteY1" fmla="*/ 0 h 5375759"/>
                <a:gd name="connsiteX2" fmla="*/ 43891197 w 43891200"/>
                <a:gd name="connsiteY2" fmla="*/ 2143554 h 5375759"/>
                <a:gd name="connsiteX3" fmla="*/ 21843298 w 43891200"/>
                <a:gd name="connsiteY3" fmla="*/ 1381537 h 5375759"/>
                <a:gd name="connsiteX4" fmla="*/ 2821 w 43891200"/>
                <a:gd name="connsiteY4" fmla="*/ 5375759 h 5375759"/>
                <a:gd name="connsiteX5" fmla="*/ 0 w 43891200"/>
                <a:gd name="connsiteY5" fmla="*/ 0 h 5375759"/>
                <a:gd name="connsiteX0" fmla="*/ 0 w 43891200"/>
                <a:gd name="connsiteY0" fmla="*/ 0 h 5391472"/>
                <a:gd name="connsiteX1" fmla="*/ 43891200 w 43891200"/>
                <a:gd name="connsiteY1" fmla="*/ 0 h 5391472"/>
                <a:gd name="connsiteX2" fmla="*/ 43891197 w 43891200"/>
                <a:gd name="connsiteY2" fmla="*/ 2143554 h 5391472"/>
                <a:gd name="connsiteX3" fmla="*/ 21843298 w 43891200"/>
                <a:gd name="connsiteY3" fmla="*/ 1381537 h 5391472"/>
                <a:gd name="connsiteX4" fmla="*/ 24143 w 43891200"/>
                <a:gd name="connsiteY4" fmla="*/ 5391472 h 5391472"/>
                <a:gd name="connsiteX5" fmla="*/ 0 w 43891200"/>
                <a:gd name="connsiteY5" fmla="*/ 0 h 5391472"/>
                <a:gd name="connsiteX0" fmla="*/ 0 w 43891200"/>
                <a:gd name="connsiteY0" fmla="*/ 0 h 5388329"/>
                <a:gd name="connsiteX1" fmla="*/ 43891200 w 43891200"/>
                <a:gd name="connsiteY1" fmla="*/ 0 h 5388329"/>
                <a:gd name="connsiteX2" fmla="*/ 43891197 w 43891200"/>
                <a:gd name="connsiteY2" fmla="*/ 2143554 h 5388329"/>
                <a:gd name="connsiteX3" fmla="*/ 21843298 w 43891200"/>
                <a:gd name="connsiteY3" fmla="*/ 1381537 h 5388329"/>
                <a:gd name="connsiteX4" fmla="*/ 11350 w 43891200"/>
                <a:gd name="connsiteY4" fmla="*/ 5388329 h 5388329"/>
                <a:gd name="connsiteX5" fmla="*/ 0 w 43891200"/>
                <a:gd name="connsiteY5" fmla="*/ 0 h 5388329"/>
                <a:gd name="connsiteX0" fmla="*/ 0 w 43918796"/>
                <a:gd name="connsiteY0" fmla="*/ 0 h 5388329"/>
                <a:gd name="connsiteX1" fmla="*/ 43918796 w 43918796"/>
                <a:gd name="connsiteY1" fmla="*/ 0 h 5388329"/>
                <a:gd name="connsiteX2" fmla="*/ 43918793 w 43918796"/>
                <a:gd name="connsiteY2" fmla="*/ 2143554 h 5388329"/>
                <a:gd name="connsiteX3" fmla="*/ 21870894 w 43918796"/>
                <a:gd name="connsiteY3" fmla="*/ 1381537 h 5388329"/>
                <a:gd name="connsiteX4" fmla="*/ 38946 w 43918796"/>
                <a:gd name="connsiteY4" fmla="*/ 5388329 h 5388329"/>
                <a:gd name="connsiteX5" fmla="*/ 0 w 43918796"/>
                <a:gd name="connsiteY5" fmla="*/ 0 h 5388329"/>
                <a:gd name="connsiteX0" fmla="*/ 0 w 43882001"/>
                <a:gd name="connsiteY0" fmla="*/ 6780 h 5388329"/>
                <a:gd name="connsiteX1" fmla="*/ 43882001 w 43882001"/>
                <a:gd name="connsiteY1" fmla="*/ 0 h 5388329"/>
                <a:gd name="connsiteX2" fmla="*/ 43881998 w 43882001"/>
                <a:gd name="connsiteY2" fmla="*/ 2143554 h 5388329"/>
                <a:gd name="connsiteX3" fmla="*/ 21834099 w 43882001"/>
                <a:gd name="connsiteY3" fmla="*/ 1381537 h 5388329"/>
                <a:gd name="connsiteX4" fmla="*/ 2151 w 43882001"/>
                <a:gd name="connsiteY4" fmla="*/ 5388329 h 5388329"/>
                <a:gd name="connsiteX5" fmla="*/ 0 w 43882001"/>
                <a:gd name="connsiteY5" fmla="*/ 6780 h 5388329"/>
                <a:gd name="connsiteX0" fmla="*/ 0 w 43909597"/>
                <a:gd name="connsiteY0" fmla="*/ 6780 h 5388329"/>
                <a:gd name="connsiteX1" fmla="*/ 43909597 w 43909597"/>
                <a:gd name="connsiteY1" fmla="*/ 0 h 5388329"/>
                <a:gd name="connsiteX2" fmla="*/ 43909594 w 43909597"/>
                <a:gd name="connsiteY2" fmla="*/ 2143554 h 5388329"/>
                <a:gd name="connsiteX3" fmla="*/ 21861695 w 43909597"/>
                <a:gd name="connsiteY3" fmla="*/ 1381537 h 5388329"/>
                <a:gd name="connsiteX4" fmla="*/ 29747 w 43909597"/>
                <a:gd name="connsiteY4" fmla="*/ 5388329 h 5388329"/>
                <a:gd name="connsiteX5" fmla="*/ 0 w 43909597"/>
                <a:gd name="connsiteY5" fmla="*/ 6780 h 5388329"/>
                <a:gd name="connsiteX0" fmla="*/ 16283 w 43879886"/>
                <a:gd name="connsiteY0" fmla="*/ 13560 h 5388329"/>
                <a:gd name="connsiteX1" fmla="*/ 43879886 w 43879886"/>
                <a:gd name="connsiteY1" fmla="*/ 0 h 5388329"/>
                <a:gd name="connsiteX2" fmla="*/ 43879883 w 43879886"/>
                <a:gd name="connsiteY2" fmla="*/ 2143554 h 5388329"/>
                <a:gd name="connsiteX3" fmla="*/ 21831984 w 43879886"/>
                <a:gd name="connsiteY3" fmla="*/ 1381537 h 5388329"/>
                <a:gd name="connsiteX4" fmla="*/ 36 w 43879886"/>
                <a:gd name="connsiteY4" fmla="*/ 5388329 h 5388329"/>
                <a:gd name="connsiteX5" fmla="*/ 16283 w 43879886"/>
                <a:gd name="connsiteY5" fmla="*/ 13560 h 5388329"/>
                <a:gd name="connsiteX0" fmla="*/ 7118 w 43879920"/>
                <a:gd name="connsiteY0" fmla="*/ 6780 h 5388329"/>
                <a:gd name="connsiteX1" fmla="*/ 43879920 w 43879920"/>
                <a:gd name="connsiteY1" fmla="*/ 0 h 5388329"/>
                <a:gd name="connsiteX2" fmla="*/ 43879917 w 43879920"/>
                <a:gd name="connsiteY2" fmla="*/ 2143554 h 5388329"/>
                <a:gd name="connsiteX3" fmla="*/ 21832018 w 43879920"/>
                <a:gd name="connsiteY3" fmla="*/ 1381537 h 5388329"/>
                <a:gd name="connsiteX4" fmla="*/ 70 w 43879920"/>
                <a:gd name="connsiteY4" fmla="*/ 5388329 h 5388329"/>
                <a:gd name="connsiteX5" fmla="*/ 7118 w 43879920"/>
                <a:gd name="connsiteY5" fmla="*/ 6780 h 5388329"/>
                <a:gd name="connsiteX0" fmla="*/ 0 w 43900399"/>
                <a:gd name="connsiteY0" fmla="*/ 0 h 5388329"/>
                <a:gd name="connsiteX1" fmla="*/ 43900399 w 43900399"/>
                <a:gd name="connsiteY1" fmla="*/ 0 h 5388329"/>
                <a:gd name="connsiteX2" fmla="*/ 43900396 w 43900399"/>
                <a:gd name="connsiteY2" fmla="*/ 2143554 h 5388329"/>
                <a:gd name="connsiteX3" fmla="*/ 21852497 w 43900399"/>
                <a:gd name="connsiteY3" fmla="*/ 1381537 h 5388329"/>
                <a:gd name="connsiteX4" fmla="*/ 20549 w 43900399"/>
                <a:gd name="connsiteY4" fmla="*/ 5388329 h 5388329"/>
                <a:gd name="connsiteX5" fmla="*/ 0 w 43900399"/>
                <a:gd name="connsiteY5" fmla="*/ 0 h 5388329"/>
                <a:gd name="connsiteX0" fmla="*/ 0 w 43900396"/>
                <a:gd name="connsiteY0" fmla="*/ 0 h 5388329"/>
                <a:gd name="connsiteX1" fmla="*/ 43854405 w 43900396"/>
                <a:gd name="connsiteY1" fmla="*/ 27119 h 5388329"/>
                <a:gd name="connsiteX2" fmla="*/ 43900396 w 43900396"/>
                <a:gd name="connsiteY2" fmla="*/ 2143554 h 5388329"/>
                <a:gd name="connsiteX3" fmla="*/ 21852497 w 43900396"/>
                <a:gd name="connsiteY3" fmla="*/ 1381537 h 5388329"/>
                <a:gd name="connsiteX4" fmla="*/ 20549 w 43900396"/>
                <a:gd name="connsiteY4" fmla="*/ 5388329 h 5388329"/>
                <a:gd name="connsiteX5" fmla="*/ 0 w 43900396"/>
                <a:gd name="connsiteY5" fmla="*/ 0 h 5388329"/>
                <a:gd name="connsiteX0" fmla="*/ 0 w 43900398"/>
                <a:gd name="connsiteY0" fmla="*/ 0 h 5388329"/>
                <a:gd name="connsiteX1" fmla="*/ 43900398 w 43900398"/>
                <a:gd name="connsiteY1" fmla="*/ 6780 h 5388329"/>
                <a:gd name="connsiteX2" fmla="*/ 43900396 w 43900398"/>
                <a:gd name="connsiteY2" fmla="*/ 2143554 h 5388329"/>
                <a:gd name="connsiteX3" fmla="*/ 21852497 w 43900398"/>
                <a:gd name="connsiteY3" fmla="*/ 1381537 h 5388329"/>
                <a:gd name="connsiteX4" fmla="*/ 20549 w 43900398"/>
                <a:gd name="connsiteY4" fmla="*/ 5388329 h 5388329"/>
                <a:gd name="connsiteX5" fmla="*/ 0 w 43900398"/>
                <a:gd name="connsiteY5" fmla="*/ 0 h 5388329"/>
                <a:gd name="connsiteX0" fmla="*/ 0 w 43909598"/>
                <a:gd name="connsiteY0" fmla="*/ 0 h 5388329"/>
                <a:gd name="connsiteX1" fmla="*/ 43909598 w 43909598"/>
                <a:gd name="connsiteY1" fmla="*/ 6780 h 5388329"/>
                <a:gd name="connsiteX2" fmla="*/ 43900396 w 43909598"/>
                <a:gd name="connsiteY2" fmla="*/ 2143554 h 5388329"/>
                <a:gd name="connsiteX3" fmla="*/ 21852497 w 43909598"/>
                <a:gd name="connsiteY3" fmla="*/ 1381537 h 5388329"/>
                <a:gd name="connsiteX4" fmla="*/ 20549 w 43909598"/>
                <a:gd name="connsiteY4" fmla="*/ 5388329 h 5388329"/>
                <a:gd name="connsiteX5" fmla="*/ 0 w 43909598"/>
                <a:gd name="connsiteY5" fmla="*/ 0 h 5388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909598" h="5388329">
                  <a:moveTo>
                    <a:pt x="0" y="0"/>
                  </a:moveTo>
                  <a:lnTo>
                    <a:pt x="43909598" y="6780"/>
                  </a:lnTo>
                  <a:cubicBezTo>
                    <a:pt x="43909597" y="719038"/>
                    <a:pt x="43900397" y="1431296"/>
                    <a:pt x="43900396" y="2143554"/>
                  </a:cubicBezTo>
                  <a:cubicBezTo>
                    <a:pt x="37284373" y="1358490"/>
                    <a:pt x="29162993" y="845303"/>
                    <a:pt x="21852497" y="1381537"/>
                  </a:cubicBezTo>
                  <a:cubicBezTo>
                    <a:pt x="14542001" y="1917771"/>
                    <a:pt x="6144574" y="2782191"/>
                    <a:pt x="20549" y="5388329"/>
                  </a:cubicBezTo>
                  <a:cubicBezTo>
                    <a:pt x="19609" y="3596409"/>
                    <a:pt x="940" y="1791920"/>
                    <a:pt x="0" y="0"/>
                  </a:cubicBezTo>
                  <a:close/>
                </a:path>
              </a:pathLst>
            </a:custGeom>
            <a:gradFill flip="none" rotWithShape="1">
              <a:gsLst>
                <a:gs pos="0">
                  <a:schemeClr val="tx2"/>
                </a:gs>
                <a:gs pos="100000">
                  <a:schemeClr val="accent1"/>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0" dirty="0">
                <a:ln>
                  <a:noFill/>
                </a:ln>
                <a:solidFill>
                  <a:schemeClr val="accent1"/>
                </a:solidFill>
              </a:endParaRPr>
            </a:p>
          </p:txBody>
        </p:sp>
      </p:grpSp>
      <p:sp>
        <p:nvSpPr>
          <p:cNvPr id="47" name="Text Box 14"/>
          <p:cNvSpPr txBox="1">
            <a:spLocks noChangeArrowheads="1"/>
          </p:cNvSpPr>
          <p:nvPr userDrawn="1"/>
        </p:nvSpPr>
        <p:spPr bwMode="auto">
          <a:xfrm>
            <a:off x="419976" y="14691625"/>
            <a:ext cx="3786383" cy="252940"/>
          </a:xfrm>
          <a:prstGeom prst="rect">
            <a:avLst/>
          </a:prstGeom>
          <a:noFill/>
          <a:ln w="9525">
            <a:noFill/>
            <a:miter lim="800000"/>
            <a:headEnd/>
            <a:tailEnd/>
          </a:ln>
          <a:effectLst/>
        </p:spPr>
        <p:txBody>
          <a:bodyPr wrap="square" lIns="78297" tIns="39141" rIns="78297" bIns="39141">
            <a:spAutoFit/>
          </a:bodyPr>
          <a:lstStyle/>
          <a:p>
            <a:pPr eaLnBrk="0" hangingPunct="0">
              <a:lnSpc>
                <a:spcPct val="65000"/>
              </a:lnSpc>
              <a:spcBef>
                <a:spcPct val="50000"/>
              </a:spcBef>
              <a:defRPr/>
            </a:pPr>
            <a:r>
              <a:rPr lang="en-US" sz="500" b="1" dirty="0">
                <a:solidFill>
                  <a:schemeClr val="bg1">
                    <a:lumMod val="75000"/>
                  </a:schemeClr>
                </a:solidFill>
                <a:latin typeface="Arial" charset="0"/>
              </a:rPr>
              <a:t>RESEARCH POSTER PRESENTATION DESIGN © 2015</a:t>
            </a:r>
          </a:p>
          <a:p>
            <a:pPr eaLnBrk="0" hangingPunct="0">
              <a:lnSpc>
                <a:spcPct val="65000"/>
              </a:lnSpc>
              <a:spcBef>
                <a:spcPct val="50000"/>
              </a:spcBef>
              <a:defRPr/>
            </a:pPr>
            <a:r>
              <a:rPr lang="en-US" sz="700" b="1" dirty="0">
                <a:solidFill>
                  <a:schemeClr val="bg1">
                    <a:lumMod val="75000"/>
                  </a:schemeClr>
                </a:solidFill>
                <a:latin typeface="Arial" charset="0"/>
              </a:rPr>
              <a:t>www.PosterPresentations.com</a:t>
            </a:r>
          </a:p>
        </p:txBody>
      </p:sp>
    </p:spTree>
  </p:cSld>
  <p:clrMap bg1="lt1" tx1="dk1" bg2="lt2" tx2="dk2" accent1="accent1" accent2="accent2" accent3="accent3" accent4="accent4" accent5="accent5" accent6="accent6" hlink="hlink" folHlink="folHlink"/>
  <p:sldLayoutIdLst>
    <p:sldLayoutId id="2147483654" r:id="rId1"/>
  </p:sldLayoutIdLst>
  <p:txStyles>
    <p:titleStyle>
      <a:lvl1pPr algn="ctr" defTabSz="1518303" rtl="0" eaLnBrk="1" latinLnBrk="0" hangingPunct="1">
        <a:spcBef>
          <a:spcPct val="0"/>
        </a:spcBef>
        <a:buNone/>
        <a:defRPr sz="3000" kern="1200">
          <a:solidFill>
            <a:schemeClr val="bg1"/>
          </a:solidFill>
          <a:latin typeface="Trebuchet MS" pitchFamily="34" charset="0"/>
          <a:ea typeface="+mj-ea"/>
          <a:cs typeface="+mj-cs"/>
        </a:defRPr>
      </a:lvl1pPr>
    </p:titleStyle>
    <p:bodyStyle>
      <a:lvl1pPr marL="569364" indent="-569364" algn="l" defTabSz="1518303" rtl="0" eaLnBrk="1" latinLnBrk="0" hangingPunct="1">
        <a:spcBef>
          <a:spcPct val="20000"/>
        </a:spcBef>
        <a:buFont typeface="Arial" pitchFamily="34" charset="0"/>
        <a:buChar char="•"/>
        <a:defRPr sz="5300" kern="1200">
          <a:solidFill>
            <a:schemeClr val="tx1"/>
          </a:solidFill>
          <a:latin typeface="+mn-lt"/>
          <a:ea typeface="+mn-ea"/>
          <a:cs typeface="+mn-cs"/>
        </a:defRPr>
      </a:lvl1pPr>
      <a:lvl2pPr marL="1233621" indent="-474469" algn="l" defTabSz="1518303" rtl="0" eaLnBrk="1" latinLnBrk="0" hangingPunct="1">
        <a:spcBef>
          <a:spcPct val="20000"/>
        </a:spcBef>
        <a:buFont typeface="Arial" pitchFamily="34" charset="0"/>
        <a:buChar char="–"/>
        <a:defRPr sz="4700" kern="1200">
          <a:solidFill>
            <a:schemeClr val="tx1"/>
          </a:solidFill>
          <a:latin typeface="+mn-lt"/>
          <a:ea typeface="+mn-ea"/>
          <a:cs typeface="+mn-cs"/>
        </a:defRPr>
      </a:lvl2pPr>
      <a:lvl3pPr marL="1897879" indent="-379577" algn="l" defTabSz="1518303" rtl="0" eaLnBrk="1" latinLnBrk="0" hangingPunct="1">
        <a:spcBef>
          <a:spcPct val="20000"/>
        </a:spcBef>
        <a:buFont typeface="Arial" pitchFamily="34" charset="0"/>
        <a:buChar char="•"/>
        <a:defRPr sz="4000" kern="1200">
          <a:solidFill>
            <a:schemeClr val="tx1"/>
          </a:solidFill>
          <a:latin typeface="+mn-lt"/>
          <a:ea typeface="+mn-ea"/>
          <a:cs typeface="+mn-cs"/>
        </a:defRPr>
      </a:lvl3pPr>
      <a:lvl4pPr marL="2657031"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4pPr>
      <a:lvl5pPr marL="3416181"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5pPr>
      <a:lvl6pPr marL="4175334"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6pPr>
      <a:lvl7pPr marL="4934485"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7pPr>
      <a:lvl8pPr marL="5693636"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8pPr>
      <a:lvl9pPr marL="6452788"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9pPr>
    </p:bodyStyle>
    <p:otherStyle>
      <a:defPPr>
        <a:defRPr lang="en-US"/>
      </a:defPPr>
      <a:lvl1pPr marL="0" algn="l" defTabSz="1518303" rtl="0" eaLnBrk="1" latinLnBrk="0" hangingPunct="1">
        <a:defRPr sz="3000" kern="1200">
          <a:solidFill>
            <a:schemeClr val="tx1"/>
          </a:solidFill>
          <a:latin typeface="+mn-lt"/>
          <a:ea typeface="+mn-ea"/>
          <a:cs typeface="+mn-cs"/>
        </a:defRPr>
      </a:lvl1pPr>
      <a:lvl2pPr marL="759152" algn="l" defTabSz="1518303" rtl="0" eaLnBrk="1" latinLnBrk="0" hangingPunct="1">
        <a:defRPr sz="3000" kern="1200">
          <a:solidFill>
            <a:schemeClr val="tx1"/>
          </a:solidFill>
          <a:latin typeface="+mn-lt"/>
          <a:ea typeface="+mn-ea"/>
          <a:cs typeface="+mn-cs"/>
        </a:defRPr>
      </a:lvl2pPr>
      <a:lvl3pPr marL="1518303" algn="l" defTabSz="1518303" rtl="0" eaLnBrk="1" latinLnBrk="0" hangingPunct="1">
        <a:defRPr sz="3000" kern="1200">
          <a:solidFill>
            <a:schemeClr val="tx1"/>
          </a:solidFill>
          <a:latin typeface="+mn-lt"/>
          <a:ea typeface="+mn-ea"/>
          <a:cs typeface="+mn-cs"/>
        </a:defRPr>
      </a:lvl3pPr>
      <a:lvl4pPr marL="2277454" algn="l" defTabSz="1518303" rtl="0" eaLnBrk="1" latinLnBrk="0" hangingPunct="1">
        <a:defRPr sz="3000" kern="1200">
          <a:solidFill>
            <a:schemeClr val="tx1"/>
          </a:solidFill>
          <a:latin typeface="+mn-lt"/>
          <a:ea typeface="+mn-ea"/>
          <a:cs typeface="+mn-cs"/>
        </a:defRPr>
      </a:lvl4pPr>
      <a:lvl5pPr marL="3036607" algn="l" defTabSz="1518303" rtl="0" eaLnBrk="1" latinLnBrk="0" hangingPunct="1">
        <a:defRPr sz="3000" kern="1200">
          <a:solidFill>
            <a:schemeClr val="tx1"/>
          </a:solidFill>
          <a:latin typeface="+mn-lt"/>
          <a:ea typeface="+mn-ea"/>
          <a:cs typeface="+mn-cs"/>
        </a:defRPr>
      </a:lvl5pPr>
      <a:lvl6pPr marL="3795757" algn="l" defTabSz="1518303" rtl="0" eaLnBrk="1" latinLnBrk="0" hangingPunct="1">
        <a:defRPr sz="3000" kern="1200">
          <a:solidFill>
            <a:schemeClr val="tx1"/>
          </a:solidFill>
          <a:latin typeface="+mn-lt"/>
          <a:ea typeface="+mn-ea"/>
          <a:cs typeface="+mn-cs"/>
        </a:defRPr>
      </a:lvl6pPr>
      <a:lvl7pPr marL="4554909" algn="l" defTabSz="1518303" rtl="0" eaLnBrk="1" latinLnBrk="0" hangingPunct="1">
        <a:defRPr sz="3000" kern="1200">
          <a:solidFill>
            <a:schemeClr val="tx1"/>
          </a:solidFill>
          <a:latin typeface="+mn-lt"/>
          <a:ea typeface="+mn-ea"/>
          <a:cs typeface="+mn-cs"/>
        </a:defRPr>
      </a:lvl7pPr>
      <a:lvl8pPr marL="5314062" algn="l" defTabSz="1518303" rtl="0" eaLnBrk="1" latinLnBrk="0" hangingPunct="1">
        <a:defRPr sz="3000" kern="1200">
          <a:solidFill>
            <a:schemeClr val="tx1"/>
          </a:solidFill>
          <a:latin typeface="+mn-lt"/>
          <a:ea typeface="+mn-ea"/>
          <a:cs typeface="+mn-cs"/>
        </a:defRPr>
      </a:lvl8pPr>
      <a:lvl9pPr marL="6073212" algn="l" defTabSz="1518303" rtl="0" eaLnBrk="1" latinLnBrk="0" hangingPunct="1">
        <a:defRPr sz="30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735013" y="804863"/>
            <a:ext cx="9218612" cy="2924175"/>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p:cNvSpPr>
            <a:spLocks noGrp="1"/>
          </p:cNvSpPr>
          <p:nvPr>
            <p:ph type="body" idx="1"/>
          </p:nvPr>
        </p:nvSpPr>
        <p:spPr>
          <a:xfrm>
            <a:off x="735013" y="4025900"/>
            <a:ext cx="9218612" cy="9596438"/>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735013" y="14017625"/>
            <a:ext cx="2405062" cy="804863"/>
          </a:xfrm>
          <a:prstGeom prst="rect">
            <a:avLst/>
          </a:prstGeom>
        </p:spPr>
        <p:txBody>
          <a:bodyPr vert="horz" lIns="91440" tIns="45720" rIns="91440" bIns="45720" rtlCol="0" anchor="ctr"/>
          <a:lstStyle>
            <a:lvl1pPr algn="l">
              <a:defRPr sz="1200">
                <a:solidFill>
                  <a:schemeClr val="tx1">
                    <a:tint val="75000"/>
                  </a:schemeClr>
                </a:solidFill>
              </a:defRPr>
            </a:lvl1pPr>
          </a:lstStyle>
          <a:p>
            <a:fld id="{C5B8C7C7-72B6-4E2F-96C3-7A428D34AD63}" type="datetimeFigureOut">
              <a:rPr lang="nl-NL" smtClean="0"/>
              <a:t>24-2-2021</a:t>
            </a:fld>
            <a:endParaRPr lang="nl-NL"/>
          </a:p>
        </p:txBody>
      </p:sp>
      <p:sp>
        <p:nvSpPr>
          <p:cNvPr id="5" name="Tijdelijke aanduiding voor voettekst 4"/>
          <p:cNvSpPr>
            <a:spLocks noGrp="1"/>
          </p:cNvSpPr>
          <p:nvPr>
            <p:ph type="ftr" sz="quarter" idx="3"/>
          </p:nvPr>
        </p:nvSpPr>
        <p:spPr>
          <a:xfrm>
            <a:off x="3540125" y="14017625"/>
            <a:ext cx="3608388" cy="80486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7548563" y="14017625"/>
            <a:ext cx="2405062" cy="804863"/>
          </a:xfrm>
          <a:prstGeom prst="rect">
            <a:avLst/>
          </a:prstGeom>
        </p:spPr>
        <p:txBody>
          <a:bodyPr vert="horz" lIns="91440" tIns="45720" rIns="91440" bIns="45720" rtlCol="0" anchor="ctr"/>
          <a:lstStyle>
            <a:lvl1pPr algn="r">
              <a:defRPr sz="1200">
                <a:solidFill>
                  <a:schemeClr val="tx1">
                    <a:tint val="75000"/>
                  </a:schemeClr>
                </a:solidFill>
              </a:defRPr>
            </a:lvl1pPr>
          </a:lstStyle>
          <a:p>
            <a:fld id="{F71DE825-89D0-41D5-BF66-8E58FCBD7414}" type="slidenum">
              <a:rPr lang="nl-NL" smtClean="0"/>
              <a:t>‹nr.›</a:t>
            </a:fld>
            <a:endParaRPr lang="nl-NL"/>
          </a:p>
        </p:txBody>
      </p:sp>
    </p:spTree>
    <p:extLst>
      <p:ext uri="{BB962C8B-B14F-4D97-AF65-F5344CB8AC3E}">
        <p14:creationId xmlns:p14="http://schemas.microsoft.com/office/powerpoint/2010/main" val="8202490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mailto:info@groenehartrekenkamer.nl" TargetMode="External"/><Relationship Id="rId7" Type="http://schemas.openxmlformats.org/officeDocument/2006/relationships/image" Target="../media/image11.pn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10.png"/><Relationship Id="rId5" Type="http://schemas.openxmlformats.org/officeDocument/2006/relationships/image" Target="../media/image6.png"/><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 name="Text Placeholder 231"/>
          <p:cNvSpPr>
            <a:spLocks noGrp="1"/>
          </p:cNvSpPr>
          <p:nvPr>
            <p:ph type="body" sz="quarter" idx="10"/>
          </p:nvPr>
        </p:nvSpPr>
        <p:spPr>
          <a:xfrm>
            <a:off x="243723" y="2791655"/>
            <a:ext cx="5024082" cy="3138984"/>
          </a:xfrm>
        </p:spPr>
        <p:txBody>
          <a:bodyPr/>
          <a:lstStyle/>
          <a:p>
            <a:r>
              <a:rPr lang="nl-NL" sz="1100" dirty="0">
                <a:latin typeface="+mn-lt"/>
              </a:rPr>
              <a:t>Voor u ligt het jaarverslag 2020 en het jaarplan 2021 van de Groene Hart Rekenkamer. In het jaarverslag 2020 geven wij een verantwoording van de activiteiten en uitgaven in 2020. Het jaarplan 2021 blikt vooruit: welke activiteiten staan gepland, welke onderzoeken lopen er, of </a:t>
            </a:r>
            <a:r>
              <a:rPr lang="nl-NL" sz="1100" dirty="0" smtClean="0">
                <a:latin typeface="+mn-lt"/>
              </a:rPr>
              <a:t>worden gestart </a:t>
            </a:r>
            <a:r>
              <a:rPr lang="nl-NL" sz="1100" dirty="0">
                <a:latin typeface="+mn-lt"/>
              </a:rPr>
              <a:t>en wat is de begroting? Het totaal geeft een beeld van waar de Groene Hart Rekenkamer staat en naar toe gaat.</a:t>
            </a:r>
          </a:p>
          <a:p>
            <a:r>
              <a:rPr lang="nl-NL" sz="1100" dirty="0">
                <a:latin typeface="+mn-lt"/>
              </a:rPr>
              <a:t>Ondanks de beperkingen dit jaar als gevolg van corona, hebben wij het onderzoeksprogramma 2020 volgens planning kunnen uitvoeren. Ook zijn wij inmiddels een onderzoek aan het uitvoeren naar het Woonbeleid in de betrokken gemeenten. Ons voornemen in het jaarplan 2020 om de raden van de deelnemende gemeenten te bezoeken om hiermee het contact met de raadsleden te bevorderen,</a:t>
            </a:r>
          </a:p>
          <a:p>
            <a:r>
              <a:rPr lang="nl-NL" sz="1100" dirty="0">
                <a:latin typeface="+mn-lt"/>
              </a:rPr>
              <a:t>hebben wij door de corona beperkingen helaas niet kunnen uitvoeren. Zodra dit in 2021 mogelijk is, zullen wij dit weer oppakken. Ook onze kennismakingsgesprekken met de burgemeester en gemeentesecretaris van alle deelnemende gemeenten hopen wij in 2021 te kunnen vervolgen. Wij zien uit naar een mooi </a:t>
            </a:r>
            <a:r>
              <a:rPr lang="nl-NL" sz="1100" dirty="0" err="1">
                <a:latin typeface="+mn-lt"/>
              </a:rPr>
              <a:t>onderzoeksjaar</a:t>
            </a:r>
            <a:r>
              <a:rPr lang="nl-NL" sz="1100" dirty="0">
                <a:latin typeface="+mn-lt"/>
              </a:rPr>
              <a:t> en een prettige en inspirerende samenwerking met de programmaraad. Wij streven ernaar uw raden te ondersteunen in uw controlerende en </a:t>
            </a:r>
            <a:r>
              <a:rPr lang="nl-NL" sz="1100" dirty="0" err="1">
                <a:latin typeface="+mn-lt"/>
              </a:rPr>
              <a:t>kaderstellende</a:t>
            </a:r>
            <a:r>
              <a:rPr lang="nl-NL" sz="1100" dirty="0">
                <a:latin typeface="+mn-lt"/>
              </a:rPr>
              <a:t> rol.</a:t>
            </a:r>
          </a:p>
        </p:txBody>
      </p:sp>
      <p:sp>
        <p:nvSpPr>
          <p:cNvPr id="233" name="Text Placeholder 232"/>
          <p:cNvSpPr>
            <a:spLocks noGrp="1"/>
          </p:cNvSpPr>
          <p:nvPr>
            <p:ph type="body" sz="quarter" idx="11"/>
          </p:nvPr>
        </p:nvSpPr>
        <p:spPr>
          <a:xfrm>
            <a:off x="243723" y="2478055"/>
            <a:ext cx="5044319" cy="233159"/>
          </a:xfrm>
        </p:spPr>
        <p:txBody>
          <a:bodyPr/>
          <a:lstStyle/>
          <a:p>
            <a:r>
              <a:rPr lang="en-US" sz="1100" dirty="0"/>
              <a:t>VOORWOORD</a:t>
            </a:r>
          </a:p>
        </p:txBody>
      </p:sp>
      <p:sp>
        <p:nvSpPr>
          <p:cNvPr id="238" name="Text Placeholder 237"/>
          <p:cNvSpPr>
            <a:spLocks noGrp="1"/>
          </p:cNvSpPr>
          <p:nvPr>
            <p:ph type="body" sz="quarter" idx="26"/>
          </p:nvPr>
        </p:nvSpPr>
        <p:spPr>
          <a:xfrm>
            <a:off x="385062" y="6661089"/>
            <a:ext cx="5044254" cy="3071273"/>
          </a:xfrm>
        </p:spPr>
        <p:txBody>
          <a:bodyPr/>
          <a:lstStyle/>
          <a:p>
            <a:r>
              <a:rPr lang="nl-NL" sz="1100" b="1" dirty="0">
                <a:latin typeface="+mn-lt"/>
              </a:rPr>
              <a:t>Samenstelling Groene Hart Rekenkamer</a:t>
            </a:r>
            <a:endParaRPr lang="nl-NL" sz="1100" dirty="0">
              <a:latin typeface="+mn-lt"/>
            </a:endParaRPr>
          </a:p>
          <a:p>
            <a:r>
              <a:rPr lang="nl-NL" sz="1100" dirty="0">
                <a:latin typeface="+mn-lt"/>
              </a:rPr>
              <a:t>De Groene Hart rekenkamer bestaat uit drie onafhankelijke externe leden en wordt ondersteund door </a:t>
            </a:r>
            <a:r>
              <a:rPr lang="nl-NL" sz="1100" dirty="0" smtClean="0">
                <a:latin typeface="+mn-lt"/>
              </a:rPr>
              <a:t>de ambtelijk secretaris</a:t>
            </a:r>
            <a:r>
              <a:rPr lang="nl-NL" sz="1100" dirty="0">
                <a:latin typeface="+mn-lt"/>
              </a:rPr>
              <a:t>. Op onderstaande foto ziet u van links naar rechts: Elly van der Welle (ambtelijk secretaris, sinds januari 2020), Marjolijn Blom (voorzitter), Jeroen van Oort (lid) en Maarten ter Hoeve (lid en vicevoorzitter). </a:t>
            </a:r>
          </a:p>
          <a:p>
            <a:r>
              <a:rPr lang="nl-NL" sz="1100" dirty="0">
                <a:latin typeface="+mn-lt"/>
              </a:rPr>
              <a:t>De Rekenkamercommissie is sinds april 2017 in deze samenstelling actief.</a:t>
            </a:r>
          </a:p>
          <a:p>
            <a:endParaRPr lang="nl-NL" sz="1100" dirty="0">
              <a:latin typeface="+mn-lt"/>
            </a:endParaRPr>
          </a:p>
          <a:p>
            <a:endParaRPr lang="nl-NL" sz="1100" dirty="0">
              <a:latin typeface="+mn-lt"/>
            </a:endParaRPr>
          </a:p>
          <a:p>
            <a:endParaRPr lang="nl-NL" sz="1100" dirty="0">
              <a:latin typeface="+mn-lt"/>
            </a:endParaRPr>
          </a:p>
          <a:p>
            <a:endParaRPr lang="nl-NL" sz="1100" dirty="0">
              <a:latin typeface="+mn-lt"/>
            </a:endParaRPr>
          </a:p>
          <a:p>
            <a:endParaRPr lang="nl-NL" sz="1100" dirty="0">
              <a:latin typeface="+mn-lt"/>
            </a:endParaRPr>
          </a:p>
          <a:p>
            <a:endParaRPr lang="nl-NL" sz="1100" dirty="0">
              <a:latin typeface="+mn-lt"/>
            </a:endParaRPr>
          </a:p>
          <a:p>
            <a:endParaRPr lang="nl-NL" sz="1100" dirty="0">
              <a:latin typeface="+mn-lt"/>
            </a:endParaRPr>
          </a:p>
          <a:p>
            <a:endParaRPr lang="nl-NL" sz="1100" dirty="0">
              <a:latin typeface="+mn-lt"/>
            </a:endParaRPr>
          </a:p>
          <a:p>
            <a:endParaRPr lang="nl-NL" sz="1100" dirty="0">
              <a:latin typeface="+mn-lt"/>
            </a:endParaRPr>
          </a:p>
        </p:txBody>
      </p:sp>
      <p:pic>
        <p:nvPicPr>
          <p:cNvPr id="225" name="Afbeelding 22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56813" y="2526603"/>
            <a:ext cx="360000" cy="360000"/>
          </a:xfrm>
          <a:prstGeom prst="rect">
            <a:avLst/>
          </a:prstGeom>
        </p:spPr>
      </p:pic>
      <p:pic>
        <p:nvPicPr>
          <p:cNvPr id="234" name="Afbeelding 23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676813" y="6446364"/>
            <a:ext cx="360000" cy="360000"/>
          </a:xfrm>
          <a:prstGeom prst="rect">
            <a:avLst/>
          </a:prstGeom>
        </p:spPr>
      </p:pic>
      <p:sp>
        <p:nvSpPr>
          <p:cNvPr id="45" name="Text Placeholder 232">
            <a:extLst>
              <a:ext uri="{FF2B5EF4-FFF2-40B4-BE49-F238E27FC236}">
                <a16:creationId xmlns:a16="http://schemas.microsoft.com/office/drawing/2014/main" id="{E47DBF77-60FB-4A44-9998-626E6AF1ACA7}"/>
              </a:ext>
            </a:extLst>
          </p:cNvPr>
          <p:cNvSpPr txBox="1">
            <a:spLocks/>
          </p:cNvSpPr>
          <p:nvPr/>
        </p:nvSpPr>
        <p:spPr>
          <a:xfrm>
            <a:off x="5337172" y="2478055"/>
            <a:ext cx="5044319" cy="233159"/>
          </a:xfrm>
          <a:prstGeom prst="rect">
            <a:avLst/>
          </a:prstGeom>
          <a:noFill/>
        </p:spPr>
        <p:txBody>
          <a:bodyPr wrap="square" lIns="31632" tIns="31632" rIns="31632" bIns="31632" anchor="ctr" anchorCtr="0">
            <a:spAutoFit/>
          </a:bodyPr>
          <a:lstStyle>
            <a:lvl1pPr marL="0" indent="0" algn="ctr" defTabSz="1518303" rtl="0" eaLnBrk="1" latinLnBrk="0" hangingPunct="1">
              <a:spcBef>
                <a:spcPct val="20000"/>
              </a:spcBef>
              <a:buFont typeface="Arial" pitchFamily="34" charset="0"/>
              <a:buNone/>
              <a:defRPr sz="1400" b="1" u="sng" kern="1200" baseline="0">
                <a:solidFill>
                  <a:schemeClr val="tx1"/>
                </a:solidFill>
                <a:latin typeface="+mn-lt"/>
                <a:ea typeface="+mn-ea"/>
                <a:cs typeface="+mn-cs"/>
              </a:defRPr>
            </a:lvl1pPr>
            <a:lvl2pPr marL="1233621" indent="-474469" algn="l" defTabSz="1518303" rtl="0" eaLnBrk="1" latinLnBrk="0" hangingPunct="1">
              <a:spcBef>
                <a:spcPct val="20000"/>
              </a:spcBef>
              <a:buFont typeface="Arial" pitchFamily="34" charset="0"/>
              <a:buChar char="–"/>
              <a:defRPr sz="4700" kern="1200">
                <a:solidFill>
                  <a:schemeClr val="tx1"/>
                </a:solidFill>
                <a:latin typeface="+mn-lt"/>
                <a:ea typeface="+mn-ea"/>
                <a:cs typeface="+mn-cs"/>
              </a:defRPr>
            </a:lvl2pPr>
            <a:lvl3pPr marL="1897879" indent="-379577" algn="l" defTabSz="1518303" rtl="0" eaLnBrk="1" latinLnBrk="0" hangingPunct="1">
              <a:spcBef>
                <a:spcPct val="20000"/>
              </a:spcBef>
              <a:buFont typeface="Arial" pitchFamily="34" charset="0"/>
              <a:buChar char="•"/>
              <a:defRPr sz="4000" kern="1200">
                <a:solidFill>
                  <a:schemeClr val="tx1"/>
                </a:solidFill>
                <a:latin typeface="+mn-lt"/>
                <a:ea typeface="+mn-ea"/>
                <a:cs typeface="+mn-cs"/>
              </a:defRPr>
            </a:lvl3pPr>
            <a:lvl4pPr marL="2657031"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4pPr>
            <a:lvl5pPr marL="3416181"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5pPr>
            <a:lvl6pPr marL="4175334"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6pPr>
            <a:lvl7pPr marL="4934485"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7pPr>
            <a:lvl8pPr marL="5693636"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8pPr>
            <a:lvl9pPr marL="6452788"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9pPr>
          </a:lstStyle>
          <a:p>
            <a:r>
              <a:rPr lang="en-US" sz="1100" dirty="0"/>
              <a:t>PROGRAMMARAAD</a:t>
            </a:r>
          </a:p>
        </p:txBody>
      </p:sp>
      <p:pic>
        <p:nvPicPr>
          <p:cNvPr id="48" name="Afbeelding 47">
            <a:extLst>
              <a:ext uri="{FF2B5EF4-FFF2-40B4-BE49-F238E27FC236}">
                <a16:creationId xmlns:a16="http://schemas.microsoft.com/office/drawing/2014/main" id="{F872C828-CC3B-4A9C-9340-6EC4EA12F835}"/>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888110" y="2537910"/>
            <a:ext cx="360000" cy="360000"/>
          </a:xfrm>
          <a:prstGeom prst="rect">
            <a:avLst/>
          </a:prstGeom>
        </p:spPr>
      </p:pic>
      <p:sp>
        <p:nvSpPr>
          <p:cNvPr id="25" name="Rounded Rectangle 36">
            <a:extLst>
              <a:ext uri="{FF2B5EF4-FFF2-40B4-BE49-F238E27FC236}">
                <a16:creationId xmlns:a16="http://schemas.microsoft.com/office/drawing/2014/main" id="{EDC2EF0D-2E58-4B9B-B2F1-CE919DEF6A35}"/>
              </a:ext>
            </a:extLst>
          </p:cNvPr>
          <p:cNvSpPr/>
          <p:nvPr/>
        </p:nvSpPr>
        <p:spPr>
          <a:xfrm>
            <a:off x="217257" y="2418248"/>
            <a:ext cx="5078628" cy="3660496"/>
          </a:xfrm>
          <a:prstGeom prst="roundRect">
            <a:avLst>
              <a:gd name="adj" fmla="val 3888"/>
            </a:avLst>
          </a:prstGeom>
          <a:noFill/>
          <a:ln w="12700">
            <a:solidFill>
              <a:srgbClr val="EE80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dirty="0"/>
          </a:p>
        </p:txBody>
      </p:sp>
      <p:sp>
        <p:nvSpPr>
          <p:cNvPr id="27" name="Rounded Rectangle 36">
            <a:extLst>
              <a:ext uri="{FF2B5EF4-FFF2-40B4-BE49-F238E27FC236}">
                <a16:creationId xmlns:a16="http://schemas.microsoft.com/office/drawing/2014/main" id="{7B73B72A-BDA3-4F12-8C84-CD01FC63B878}"/>
              </a:ext>
            </a:extLst>
          </p:cNvPr>
          <p:cNvSpPr/>
          <p:nvPr/>
        </p:nvSpPr>
        <p:spPr>
          <a:xfrm>
            <a:off x="5459848" y="2418247"/>
            <a:ext cx="5078628" cy="3024610"/>
          </a:xfrm>
          <a:prstGeom prst="roundRect">
            <a:avLst>
              <a:gd name="adj" fmla="val 3888"/>
            </a:avLst>
          </a:prstGeom>
          <a:noFill/>
          <a:ln w="12700">
            <a:solidFill>
              <a:srgbClr val="EE80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dirty="0"/>
          </a:p>
        </p:txBody>
      </p:sp>
      <p:sp>
        <p:nvSpPr>
          <p:cNvPr id="35" name="Text Placeholder 241">
            <a:extLst>
              <a:ext uri="{FF2B5EF4-FFF2-40B4-BE49-F238E27FC236}">
                <a16:creationId xmlns:a16="http://schemas.microsoft.com/office/drawing/2014/main" id="{30B60ACA-FC00-42D4-B46C-7B8259C481B2}"/>
              </a:ext>
            </a:extLst>
          </p:cNvPr>
          <p:cNvSpPr txBox="1">
            <a:spLocks/>
          </p:cNvSpPr>
          <p:nvPr/>
        </p:nvSpPr>
        <p:spPr>
          <a:xfrm>
            <a:off x="5544829" y="2814591"/>
            <a:ext cx="5042868" cy="2394164"/>
          </a:xfrm>
          <a:prstGeom prst="rect">
            <a:avLst/>
          </a:prstGeom>
        </p:spPr>
        <p:txBody>
          <a:bodyPr wrap="square" lIns="79081" tIns="79081" rIns="79081" bIns="79081">
            <a:spAutoFit/>
          </a:bodyPr>
          <a:lstStyle>
            <a:lvl1pPr marL="0" indent="0" algn="l" defTabSz="1518303" rtl="0" eaLnBrk="1" latinLnBrk="0" hangingPunct="1">
              <a:spcBef>
                <a:spcPct val="20000"/>
              </a:spcBef>
              <a:buFont typeface="Arial" pitchFamily="34" charset="0"/>
              <a:buNone/>
              <a:defRPr sz="1000" kern="1200">
                <a:solidFill>
                  <a:schemeClr val="tx1"/>
                </a:solidFill>
                <a:latin typeface="Times New Roman" panose="02020603050405020304" pitchFamily="18" charset="0"/>
                <a:ea typeface="+mn-ea"/>
                <a:cs typeface="Times New Roman" panose="02020603050405020304" pitchFamily="18" charset="0"/>
              </a:defRPr>
            </a:lvl1pPr>
            <a:lvl2pPr marL="514010" indent="-197695" algn="l" defTabSz="1518303" rtl="0" eaLnBrk="1" latinLnBrk="0" hangingPunct="1">
              <a:spcBef>
                <a:spcPct val="20000"/>
              </a:spcBef>
              <a:buFont typeface="Arial" pitchFamily="34" charset="0"/>
              <a:buChar char="–"/>
              <a:defRPr sz="900" kern="1200">
                <a:solidFill>
                  <a:schemeClr val="tx1"/>
                </a:solidFill>
                <a:latin typeface="Trebuchet MS" pitchFamily="34" charset="0"/>
                <a:ea typeface="+mn-ea"/>
                <a:cs typeface="+mn-cs"/>
              </a:defRPr>
            </a:lvl2pPr>
            <a:lvl3pPr marL="711705" indent="-197695" algn="l" defTabSz="1518303" rtl="0" eaLnBrk="1" latinLnBrk="0" hangingPunct="1">
              <a:spcBef>
                <a:spcPct val="20000"/>
              </a:spcBef>
              <a:buFont typeface="Arial" pitchFamily="34" charset="0"/>
              <a:buChar char="•"/>
              <a:defRPr sz="900" kern="1200">
                <a:solidFill>
                  <a:schemeClr val="tx1"/>
                </a:solidFill>
                <a:latin typeface="Trebuchet MS" pitchFamily="34" charset="0"/>
                <a:ea typeface="+mn-ea"/>
                <a:cs typeface="+mn-cs"/>
              </a:defRPr>
            </a:lvl3pPr>
            <a:lvl4pPr marL="929170" indent="-217465" algn="l" defTabSz="1518303" rtl="0" eaLnBrk="1" latinLnBrk="0" hangingPunct="1">
              <a:spcBef>
                <a:spcPct val="20000"/>
              </a:spcBef>
              <a:buFont typeface="Arial" pitchFamily="34" charset="0"/>
              <a:buChar char="–"/>
              <a:defRPr sz="900" kern="1200">
                <a:solidFill>
                  <a:schemeClr val="tx1"/>
                </a:solidFill>
                <a:latin typeface="Trebuchet MS" pitchFamily="34" charset="0"/>
                <a:ea typeface="+mn-ea"/>
                <a:cs typeface="+mn-cs"/>
              </a:defRPr>
            </a:lvl4pPr>
            <a:lvl5pPr marL="1087327" indent="-158157" algn="l" defTabSz="1518303" rtl="0" eaLnBrk="1" latinLnBrk="0" hangingPunct="1">
              <a:spcBef>
                <a:spcPct val="20000"/>
              </a:spcBef>
              <a:buFont typeface="Arial" pitchFamily="34" charset="0"/>
              <a:buChar char="»"/>
              <a:defRPr sz="900" kern="1200">
                <a:solidFill>
                  <a:schemeClr val="tx1"/>
                </a:solidFill>
                <a:latin typeface="Trebuchet MS" pitchFamily="34" charset="0"/>
                <a:ea typeface="+mn-ea"/>
                <a:cs typeface="+mn-cs"/>
              </a:defRPr>
            </a:lvl5pPr>
            <a:lvl6pPr marL="4175334"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6pPr>
            <a:lvl7pPr marL="4934485"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7pPr>
            <a:lvl8pPr marL="5693636"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8pPr>
            <a:lvl9pPr marL="6452788"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9pPr>
          </a:lstStyle>
          <a:p>
            <a:r>
              <a:rPr lang="nl-NL" sz="1100" dirty="0">
                <a:latin typeface="+mn-lt"/>
              </a:rPr>
              <a:t>De programmaraad is ingesteld om de verbinding met de vier gemeenteraden te borgen. Vanuit elke deelnemende gemeente zijn twee raadsleden vertegenwoordigd. </a:t>
            </a:r>
          </a:p>
          <a:p>
            <a:r>
              <a:rPr lang="nl-NL" sz="1100" dirty="0">
                <a:latin typeface="+mn-lt"/>
              </a:rPr>
              <a:t>In 2020 is de samenstelling van de programmaraad gewijzigd. Namens de gemeente Gouda heeft Jacques Rozendaal de plaats van Jasper Grootveld overgenomen. Namens de gemeente Waddinxveen is de plaats van Jannes Berghout in eerste instantie overgenomen door Martijn Kortleven en vervolgens door Hans van Mourik. Griffier van de programmaraad is Frederik van der Dussen</a:t>
            </a:r>
            <a:r>
              <a:rPr lang="nl-NL" sz="1100" dirty="0" smtClean="0">
                <a:latin typeface="+mn-lt"/>
              </a:rPr>
              <a:t>.</a:t>
            </a:r>
            <a:endParaRPr lang="nl-NL" sz="1100" dirty="0">
              <a:latin typeface="+mn-lt"/>
            </a:endParaRPr>
          </a:p>
          <a:p>
            <a:r>
              <a:rPr lang="nl-NL" sz="1100" dirty="0" smtClean="0">
                <a:latin typeface="+mn-lt"/>
              </a:rPr>
              <a:t>De huidige samenstelling van de programmaraad is:</a:t>
            </a:r>
            <a:endParaRPr lang="nl-NL" sz="1100" dirty="0">
              <a:latin typeface="+mn-lt"/>
            </a:endParaRPr>
          </a:p>
          <a:p>
            <a:pPr marL="171450" indent="-171450">
              <a:buFont typeface="Arial" pitchFamily="34" charset="0"/>
              <a:buChar char="•"/>
            </a:pPr>
            <a:r>
              <a:rPr lang="nl-NL" sz="1100" dirty="0">
                <a:latin typeface="+mn-lt"/>
              </a:rPr>
              <a:t>Robin Kersbergen en Johannes </a:t>
            </a:r>
            <a:r>
              <a:rPr lang="nl-NL" sz="1100" dirty="0" err="1">
                <a:latin typeface="+mn-lt"/>
              </a:rPr>
              <a:t>Mattiesing</a:t>
            </a:r>
            <a:r>
              <a:rPr lang="nl-NL" sz="1100" dirty="0">
                <a:latin typeface="+mn-lt"/>
              </a:rPr>
              <a:t> namens Bodegraven-Reeuwijk;</a:t>
            </a:r>
          </a:p>
          <a:p>
            <a:pPr marL="171450" indent="-171450">
              <a:buFont typeface="Arial" pitchFamily="34" charset="0"/>
              <a:buChar char="•"/>
            </a:pPr>
            <a:r>
              <a:rPr lang="de-DE" sz="1100" dirty="0" err="1">
                <a:latin typeface="+mn-lt"/>
              </a:rPr>
              <a:t>Wout</a:t>
            </a:r>
            <a:r>
              <a:rPr lang="de-DE" sz="1100" dirty="0">
                <a:latin typeface="+mn-lt"/>
              </a:rPr>
              <a:t> </a:t>
            </a:r>
            <a:r>
              <a:rPr lang="de-DE" sz="1100" dirty="0" err="1">
                <a:latin typeface="+mn-lt"/>
              </a:rPr>
              <a:t>Schonewille</a:t>
            </a:r>
            <a:r>
              <a:rPr lang="de-DE" sz="1100" dirty="0">
                <a:latin typeface="+mn-lt"/>
              </a:rPr>
              <a:t> en </a:t>
            </a:r>
            <a:r>
              <a:rPr lang="de-DE" sz="1100" dirty="0" err="1">
                <a:latin typeface="+mn-lt"/>
              </a:rPr>
              <a:t>Jascques</a:t>
            </a:r>
            <a:r>
              <a:rPr lang="de-DE" sz="1100" dirty="0">
                <a:latin typeface="+mn-lt"/>
              </a:rPr>
              <a:t> Rozendaal namens Gouda;</a:t>
            </a:r>
            <a:endParaRPr lang="nl-NL" sz="1100" dirty="0">
              <a:latin typeface="+mn-lt"/>
            </a:endParaRPr>
          </a:p>
          <a:p>
            <a:pPr marL="171450" indent="-171450">
              <a:buFont typeface="Arial" pitchFamily="34" charset="0"/>
              <a:buChar char="•"/>
            </a:pPr>
            <a:r>
              <a:rPr lang="nl-NL" sz="1100" dirty="0">
                <a:latin typeface="+mn-lt"/>
              </a:rPr>
              <a:t>Hans van Mourik en Femke </a:t>
            </a:r>
            <a:r>
              <a:rPr lang="nl-NL" sz="1100" dirty="0" err="1">
                <a:latin typeface="+mn-lt"/>
              </a:rPr>
              <a:t>Vleij</a:t>
            </a:r>
            <a:r>
              <a:rPr lang="nl-NL" sz="1100" dirty="0">
                <a:latin typeface="+mn-lt"/>
              </a:rPr>
              <a:t> namens Waddinxveen;</a:t>
            </a:r>
          </a:p>
          <a:p>
            <a:pPr marL="171450" indent="-171450">
              <a:buFont typeface="Arial" pitchFamily="34" charset="0"/>
              <a:buChar char="•"/>
            </a:pPr>
            <a:r>
              <a:rPr lang="nl-NL" sz="1100" dirty="0">
                <a:latin typeface="+mn-lt"/>
              </a:rPr>
              <a:t>Johan Helmer (voorzitter) en Peter Molenaar namens Zuidplas.</a:t>
            </a:r>
          </a:p>
        </p:txBody>
      </p:sp>
      <p:sp>
        <p:nvSpPr>
          <p:cNvPr id="28" name="Text Placeholder 243">
            <a:extLst>
              <a:ext uri="{FF2B5EF4-FFF2-40B4-BE49-F238E27FC236}">
                <a16:creationId xmlns:a16="http://schemas.microsoft.com/office/drawing/2014/main" id="{F12F5CC6-2B2D-4CAD-A360-891DC7A16E86}"/>
              </a:ext>
            </a:extLst>
          </p:cNvPr>
          <p:cNvSpPr txBox="1">
            <a:spLocks/>
          </p:cNvSpPr>
          <p:nvPr/>
        </p:nvSpPr>
        <p:spPr>
          <a:xfrm>
            <a:off x="196842" y="13794353"/>
            <a:ext cx="5048739" cy="633208"/>
          </a:xfrm>
          <a:prstGeom prst="rect">
            <a:avLst/>
          </a:prstGeom>
        </p:spPr>
        <p:txBody>
          <a:bodyPr/>
          <a:lstStyle>
            <a:lvl1pPr marL="569364" indent="-569364" algn="l" defTabSz="1518303" rtl="0" eaLnBrk="1" latinLnBrk="0" hangingPunct="1">
              <a:spcBef>
                <a:spcPct val="20000"/>
              </a:spcBef>
              <a:buFont typeface="Arial" pitchFamily="34" charset="0"/>
              <a:buChar char="•"/>
              <a:defRPr sz="5300" kern="1200">
                <a:solidFill>
                  <a:schemeClr val="tx1"/>
                </a:solidFill>
                <a:latin typeface="+mn-lt"/>
                <a:ea typeface="+mn-ea"/>
                <a:cs typeface="+mn-cs"/>
              </a:defRPr>
            </a:lvl1pPr>
            <a:lvl2pPr marL="1233621" indent="-474469" algn="l" defTabSz="1518303" rtl="0" eaLnBrk="1" latinLnBrk="0" hangingPunct="1">
              <a:spcBef>
                <a:spcPct val="20000"/>
              </a:spcBef>
              <a:buFont typeface="Arial" pitchFamily="34" charset="0"/>
              <a:buChar char="–"/>
              <a:defRPr sz="4700" kern="1200">
                <a:solidFill>
                  <a:schemeClr val="tx1"/>
                </a:solidFill>
                <a:latin typeface="+mn-lt"/>
                <a:ea typeface="+mn-ea"/>
                <a:cs typeface="+mn-cs"/>
              </a:defRPr>
            </a:lvl2pPr>
            <a:lvl3pPr marL="1897879" indent="-379577" algn="l" defTabSz="1518303" rtl="0" eaLnBrk="1" latinLnBrk="0" hangingPunct="1">
              <a:spcBef>
                <a:spcPct val="20000"/>
              </a:spcBef>
              <a:buFont typeface="Arial" pitchFamily="34" charset="0"/>
              <a:buChar char="•"/>
              <a:defRPr sz="4000" kern="1200">
                <a:solidFill>
                  <a:schemeClr val="tx1"/>
                </a:solidFill>
                <a:latin typeface="+mn-lt"/>
                <a:ea typeface="+mn-ea"/>
                <a:cs typeface="+mn-cs"/>
              </a:defRPr>
            </a:lvl3pPr>
            <a:lvl4pPr marL="2657031"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4pPr>
            <a:lvl5pPr marL="3416181"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5pPr>
            <a:lvl6pPr marL="4175334"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6pPr>
            <a:lvl7pPr marL="4934485"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7pPr>
            <a:lvl8pPr marL="5693636"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8pPr>
            <a:lvl9pPr marL="6452788"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9pPr>
          </a:lstStyle>
          <a:p>
            <a:pPr marL="0" indent="0">
              <a:buFont typeface="Arial" pitchFamily="34" charset="0"/>
              <a:buNone/>
            </a:pPr>
            <a:endParaRPr lang="nl-NL" sz="1100" dirty="0">
              <a:latin typeface="+mj-lt"/>
              <a:cs typeface="Times New Roman" panose="02020603050405020304" pitchFamily="18" charset="0"/>
            </a:endParaRPr>
          </a:p>
          <a:p>
            <a:pPr marL="0" indent="0">
              <a:buFont typeface="Arial" pitchFamily="34" charset="0"/>
              <a:buNone/>
            </a:pPr>
            <a:endParaRPr lang="nl-NL" sz="1100" dirty="0">
              <a:latin typeface="+mj-lt"/>
              <a:cs typeface="Times New Roman" panose="02020603050405020304" pitchFamily="18" charset="0"/>
            </a:endParaRPr>
          </a:p>
          <a:p>
            <a:pPr marL="0" indent="0">
              <a:buFont typeface="Arial" pitchFamily="34" charset="0"/>
              <a:buNone/>
            </a:pPr>
            <a:endParaRPr lang="en-US" sz="1100" dirty="0">
              <a:latin typeface="+mj-lt"/>
              <a:cs typeface="Times New Roman" panose="02020603050405020304" pitchFamily="18" charset="0"/>
            </a:endParaRPr>
          </a:p>
        </p:txBody>
      </p:sp>
      <p:sp>
        <p:nvSpPr>
          <p:cNvPr id="34" name="Rounded Rectangle 36">
            <a:extLst>
              <a:ext uri="{FF2B5EF4-FFF2-40B4-BE49-F238E27FC236}">
                <a16:creationId xmlns:a16="http://schemas.microsoft.com/office/drawing/2014/main" id="{EDC2EF0D-2E58-4B9B-B2F1-CE919DEF6A35}"/>
              </a:ext>
            </a:extLst>
          </p:cNvPr>
          <p:cNvSpPr/>
          <p:nvPr/>
        </p:nvSpPr>
        <p:spPr>
          <a:xfrm>
            <a:off x="245960" y="6361537"/>
            <a:ext cx="5078628" cy="4424040"/>
          </a:xfrm>
          <a:prstGeom prst="roundRect">
            <a:avLst>
              <a:gd name="adj" fmla="val 3888"/>
            </a:avLst>
          </a:prstGeom>
          <a:noFill/>
          <a:ln w="12700">
            <a:solidFill>
              <a:srgbClr val="EE80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dirty="0"/>
          </a:p>
        </p:txBody>
      </p:sp>
      <p:sp>
        <p:nvSpPr>
          <p:cNvPr id="36" name="Text Placeholder 232"/>
          <p:cNvSpPr>
            <a:spLocks noGrp="1"/>
          </p:cNvSpPr>
          <p:nvPr>
            <p:ph type="body" sz="quarter" idx="11"/>
          </p:nvPr>
        </p:nvSpPr>
        <p:spPr>
          <a:xfrm>
            <a:off x="292853" y="6483540"/>
            <a:ext cx="5044319" cy="233159"/>
          </a:xfrm>
        </p:spPr>
        <p:txBody>
          <a:bodyPr/>
          <a:lstStyle/>
          <a:p>
            <a:r>
              <a:rPr lang="en-US" sz="1100" dirty="0"/>
              <a:t>DE REKENKAMERCOMMISSIE </a:t>
            </a:r>
          </a:p>
        </p:txBody>
      </p:sp>
      <p:sp>
        <p:nvSpPr>
          <p:cNvPr id="37" name="Text Placeholder 231"/>
          <p:cNvSpPr>
            <a:spLocks noGrp="1"/>
          </p:cNvSpPr>
          <p:nvPr>
            <p:ph type="body" sz="quarter" idx="10"/>
          </p:nvPr>
        </p:nvSpPr>
        <p:spPr>
          <a:xfrm>
            <a:off x="379034" y="9631538"/>
            <a:ext cx="5024082" cy="870670"/>
          </a:xfrm>
        </p:spPr>
        <p:txBody>
          <a:bodyPr/>
          <a:lstStyle/>
          <a:p>
            <a:r>
              <a:rPr lang="nl-NL" sz="1100" b="1" dirty="0">
                <a:latin typeface="+mn-lt"/>
              </a:rPr>
              <a:t>Vergaderingen</a:t>
            </a:r>
          </a:p>
          <a:p>
            <a:r>
              <a:rPr lang="nl-NL" sz="1100" dirty="0">
                <a:latin typeface="+mn-lt"/>
              </a:rPr>
              <a:t>De Groene Hart Rekenkamer komt maandelijks bij elkaar. In 2020 is er 14 keer vergaderd. Daarnaast vergadert de commissie elk kwartaal met de programmaraad. Dit heeft in 2020 4 keer plaatsgevonden.</a:t>
            </a:r>
          </a:p>
        </p:txBody>
      </p:sp>
      <p:sp>
        <p:nvSpPr>
          <p:cNvPr id="38" name="Text Placeholder 232">
            <a:extLst>
              <a:ext uri="{FF2B5EF4-FFF2-40B4-BE49-F238E27FC236}">
                <a16:creationId xmlns:a16="http://schemas.microsoft.com/office/drawing/2014/main" id="{E47DBF77-60FB-4A44-9998-626E6AF1ACA7}"/>
              </a:ext>
            </a:extLst>
          </p:cNvPr>
          <p:cNvSpPr txBox="1">
            <a:spLocks/>
          </p:cNvSpPr>
          <p:nvPr/>
        </p:nvSpPr>
        <p:spPr>
          <a:xfrm>
            <a:off x="5409995" y="5920459"/>
            <a:ext cx="5044319" cy="233159"/>
          </a:xfrm>
          <a:prstGeom prst="rect">
            <a:avLst/>
          </a:prstGeom>
          <a:noFill/>
        </p:spPr>
        <p:txBody>
          <a:bodyPr wrap="square" lIns="31632" tIns="31632" rIns="31632" bIns="31632" anchor="ctr" anchorCtr="0">
            <a:spAutoFit/>
          </a:bodyPr>
          <a:lstStyle>
            <a:lvl1pPr marL="0" indent="0" algn="ctr" defTabSz="1518303" rtl="0" eaLnBrk="1" latinLnBrk="0" hangingPunct="1">
              <a:spcBef>
                <a:spcPct val="20000"/>
              </a:spcBef>
              <a:buFont typeface="Arial" pitchFamily="34" charset="0"/>
              <a:buNone/>
              <a:defRPr sz="1400" b="1" u="sng" kern="1200" baseline="0">
                <a:solidFill>
                  <a:schemeClr val="tx1"/>
                </a:solidFill>
                <a:latin typeface="+mn-lt"/>
                <a:ea typeface="+mn-ea"/>
                <a:cs typeface="+mn-cs"/>
              </a:defRPr>
            </a:lvl1pPr>
            <a:lvl2pPr marL="1233621" indent="-474469" algn="l" defTabSz="1518303" rtl="0" eaLnBrk="1" latinLnBrk="0" hangingPunct="1">
              <a:spcBef>
                <a:spcPct val="20000"/>
              </a:spcBef>
              <a:buFont typeface="Arial" pitchFamily="34" charset="0"/>
              <a:buChar char="–"/>
              <a:defRPr sz="4700" kern="1200">
                <a:solidFill>
                  <a:schemeClr val="tx1"/>
                </a:solidFill>
                <a:latin typeface="+mn-lt"/>
                <a:ea typeface="+mn-ea"/>
                <a:cs typeface="+mn-cs"/>
              </a:defRPr>
            </a:lvl2pPr>
            <a:lvl3pPr marL="1897879" indent="-379577" algn="l" defTabSz="1518303" rtl="0" eaLnBrk="1" latinLnBrk="0" hangingPunct="1">
              <a:spcBef>
                <a:spcPct val="20000"/>
              </a:spcBef>
              <a:buFont typeface="Arial" pitchFamily="34" charset="0"/>
              <a:buChar char="•"/>
              <a:defRPr sz="4000" kern="1200">
                <a:solidFill>
                  <a:schemeClr val="tx1"/>
                </a:solidFill>
                <a:latin typeface="+mn-lt"/>
                <a:ea typeface="+mn-ea"/>
                <a:cs typeface="+mn-cs"/>
              </a:defRPr>
            </a:lvl3pPr>
            <a:lvl4pPr marL="2657031"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4pPr>
            <a:lvl5pPr marL="3416181"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5pPr>
            <a:lvl6pPr marL="4175334"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6pPr>
            <a:lvl7pPr marL="4934485"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7pPr>
            <a:lvl8pPr marL="5693636"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8pPr>
            <a:lvl9pPr marL="6452788"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9pPr>
          </a:lstStyle>
          <a:p>
            <a:r>
              <a:rPr lang="en-US" sz="1100" dirty="0"/>
              <a:t>FINANCIEEL VERSLAG 2020</a:t>
            </a:r>
          </a:p>
        </p:txBody>
      </p:sp>
      <p:sp>
        <p:nvSpPr>
          <p:cNvPr id="39" name="Rounded Rectangle 36">
            <a:extLst>
              <a:ext uri="{FF2B5EF4-FFF2-40B4-BE49-F238E27FC236}">
                <a16:creationId xmlns:a16="http://schemas.microsoft.com/office/drawing/2014/main" id="{7B73B72A-BDA3-4F12-8C84-CD01FC63B878}"/>
              </a:ext>
            </a:extLst>
          </p:cNvPr>
          <p:cNvSpPr/>
          <p:nvPr/>
        </p:nvSpPr>
        <p:spPr>
          <a:xfrm>
            <a:off x="5451282" y="5752670"/>
            <a:ext cx="5078628" cy="6556851"/>
          </a:xfrm>
          <a:prstGeom prst="roundRect">
            <a:avLst>
              <a:gd name="adj" fmla="val 3888"/>
            </a:avLst>
          </a:prstGeom>
          <a:noFill/>
          <a:ln w="12700">
            <a:solidFill>
              <a:srgbClr val="EE80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dirty="0"/>
          </a:p>
        </p:txBody>
      </p:sp>
      <p:sp>
        <p:nvSpPr>
          <p:cNvPr id="49" name="Text Placeholder 243"/>
          <p:cNvSpPr>
            <a:spLocks noGrp="1"/>
          </p:cNvSpPr>
          <p:nvPr>
            <p:ph type="body" sz="quarter" idx="4294967295"/>
          </p:nvPr>
        </p:nvSpPr>
        <p:spPr>
          <a:xfrm>
            <a:off x="228182" y="11520756"/>
            <a:ext cx="5048739" cy="2573380"/>
          </a:xfrm>
          <a:prstGeom prst="rect">
            <a:avLst/>
          </a:prstGeom>
        </p:spPr>
        <p:txBody>
          <a:bodyPr/>
          <a:lstStyle/>
          <a:p>
            <a:pPr marL="0" indent="0">
              <a:buNone/>
            </a:pPr>
            <a:r>
              <a:rPr lang="nl-NL" sz="1100" dirty="0">
                <a:cs typeface="Times New Roman" panose="02020603050405020304" pitchFamily="18" charset="0"/>
              </a:rPr>
              <a:t>De Groene Hart rekenkamer ondersteunt de gemeenteraden in hun controlerende en </a:t>
            </a:r>
            <a:r>
              <a:rPr lang="nl-NL" sz="1100" dirty="0" err="1">
                <a:cs typeface="Times New Roman" panose="02020603050405020304" pitchFamily="18" charset="0"/>
              </a:rPr>
              <a:t>kaderstellende</a:t>
            </a:r>
            <a:r>
              <a:rPr lang="nl-NL" sz="1100" dirty="0">
                <a:cs typeface="Times New Roman" panose="02020603050405020304" pitchFamily="18" charset="0"/>
              </a:rPr>
              <a:t> taak. </a:t>
            </a:r>
          </a:p>
          <a:p>
            <a:pPr marL="0" indent="0">
              <a:buNone/>
            </a:pPr>
            <a:r>
              <a:rPr lang="nl-NL" sz="1100" dirty="0">
                <a:cs typeface="Times New Roman" panose="02020603050405020304" pitchFamily="18" charset="0"/>
              </a:rPr>
              <a:t>Dit doet zij door onderzoek uit te voeren naar de volgende drie zaken:</a:t>
            </a:r>
          </a:p>
          <a:p>
            <a:r>
              <a:rPr lang="nl-NL" sz="1100" dirty="0">
                <a:cs typeface="Times New Roman" panose="02020603050405020304" pitchFamily="18" charset="0"/>
              </a:rPr>
              <a:t>Rechtmatigheid: voldoet de uitvoering aan de wettelijke kaders en regelgeving?</a:t>
            </a:r>
          </a:p>
          <a:p>
            <a:r>
              <a:rPr lang="nl-NL" sz="1100" dirty="0">
                <a:cs typeface="Times New Roman" panose="02020603050405020304" pitchFamily="18" charset="0"/>
              </a:rPr>
              <a:t>Doelmatigheid: is de voorbereiding en de uitvoering van beleid efficiënt verlopen?</a:t>
            </a:r>
          </a:p>
          <a:p>
            <a:r>
              <a:rPr lang="nl-NL" sz="1100" dirty="0">
                <a:cs typeface="Times New Roman" panose="02020603050405020304" pitchFamily="18" charset="0"/>
              </a:rPr>
              <a:t>Doeltreffendheid: zijn de beoogde effecten van het beleid daadwerkelijk behaald?</a:t>
            </a:r>
          </a:p>
          <a:p>
            <a:pPr marL="0" indent="0">
              <a:buNone/>
            </a:pPr>
            <a:r>
              <a:rPr lang="nl-NL" sz="1100" dirty="0">
                <a:cs typeface="Times New Roman" panose="02020603050405020304" pitchFamily="18" charset="0"/>
              </a:rPr>
              <a:t>De Groene Hart rekenkamer beziet de mogelijkheden om gemeenschappelijke onderzoeken voor de gemeenten uit te voeren maar </a:t>
            </a:r>
            <a:r>
              <a:rPr lang="nl-NL" sz="1100" dirty="0" smtClean="0">
                <a:cs typeface="Times New Roman" panose="02020603050405020304" pitchFamily="18" charset="0"/>
              </a:rPr>
              <a:t>biedt ook de gelegenheid </a:t>
            </a:r>
            <a:r>
              <a:rPr lang="nl-NL" sz="1100" dirty="0">
                <a:cs typeface="Times New Roman" panose="02020603050405020304" pitchFamily="18" charset="0"/>
              </a:rPr>
              <a:t>om voor individuele gemeenten onderwerpen onder de loep te nemen. De rekenkamercommissie zorgt hoe dan ook voor een evenwichtige verdeling van onderzoek over de gemeenten. </a:t>
            </a:r>
          </a:p>
          <a:p>
            <a:pPr marL="0" indent="0">
              <a:buNone/>
            </a:pPr>
            <a:endParaRPr lang="nl-NL" sz="1100" dirty="0">
              <a:cs typeface="Times New Roman" panose="02020603050405020304" pitchFamily="18" charset="0"/>
            </a:endParaRPr>
          </a:p>
          <a:p>
            <a:pPr marL="0" indent="0">
              <a:buNone/>
            </a:pPr>
            <a:endParaRPr lang="en-US" sz="1100" dirty="0">
              <a:cs typeface="Times New Roman" panose="02020603050405020304" pitchFamily="18" charset="0"/>
            </a:endParaRPr>
          </a:p>
        </p:txBody>
      </p:sp>
      <p:sp>
        <p:nvSpPr>
          <p:cNvPr id="50" name="Text Placeholder 232">
            <a:extLst>
              <a:ext uri="{FF2B5EF4-FFF2-40B4-BE49-F238E27FC236}">
                <a16:creationId xmlns:a16="http://schemas.microsoft.com/office/drawing/2014/main" id="{4A9C4C6E-F93E-4FEC-B8E6-A9CE67F162FD}"/>
              </a:ext>
            </a:extLst>
          </p:cNvPr>
          <p:cNvSpPr txBox="1">
            <a:spLocks/>
          </p:cNvSpPr>
          <p:nvPr/>
        </p:nvSpPr>
        <p:spPr>
          <a:xfrm>
            <a:off x="271803" y="11137821"/>
            <a:ext cx="5044319" cy="233159"/>
          </a:xfrm>
          <a:prstGeom prst="rect">
            <a:avLst/>
          </a:prstGeom>
          <a:noFill/>
        </p:spPr>
        <p:txBody>
          <a:bodyPr wrap="square" lIns="31632" tIns="31632" rIns="31632" bIns="31632" anchor="ctr" anchorCtr="0">
            <a:spAutoFit/>
          </a:bodyPr>
          <a:lstStyle>
            <a:lvl1pPr marL="0" indent="0" algn="ctr" defTabSz="1518303" rtl="0" eaLnBrk="1" latinLnBrk="0" hangingPunct="1">
              <a:spcBef>
                <a:spcPct val="20000"/>
              </a:spcBef>
              <a:buFont typeface="Arial" pitchFamily="34" charset="0"/>
              <a:buNone/>
              <a:defRPr sz="1400" b="1" u="sng" kern="1200" baseline="0">
                <a:solidFill>
                  <a:schemeClr val="tx1"/>
                </a:solidFill>
                <a:latin typeface="+mn-lt"/>
                <a:ea typeface="+mn-ea"/>
                <a:cs typeface="+mn-cs"/>
              </a:defRPr>
            </a:lvl1pPr>
            <a:lvl2pPr marL="1233621" indent="-474469" algn="l" defTabSz="1518303" rtl="0" eaLnBrk="1" latinLnBrk="0" hangingPunct="1">
              <a:spcBef>
                <a:spcPct val="20000"/>
              </a:spcBef>
              <a:buFont typeface="Arial" pitchFamily="34" charset="0"/>
              <a:buChar char="–"/>
              <a:defRPr sz="4700" kern="1200">
                <a:solidFill>
                  <a:schemeClr val="tx1"/>
                </a:solidFill>
                <a:latin typeface="+mn-lt"/>
                <a:ea typeface="+mn-ea"/>
                <a:cs typeface="+mn-cs"/>
              </a:defRPr>
            </a:lvl2pPr>
            <a:lvl3pPr marL="1897879" indent="-379577" algn="l" defTabSz="1518303" rtl="0" eaLnBrk="1" latinLnBrk="0" hangingPunct="1">
              <a:spcBef>
                <a:spcPct val="20000"/>
              </a:spcBef>
              <a:buFont typeface="Arial" pitchFamily="34" charset="0"/>
              <a:buChar char="•"/>
              <a:defRPr sz="4000" kern="1200">
                <a:solidFill>
                  <a:schemeClr val="tx1"/>
                </a:solidFill>
                <a:latin typeface="+mn-lt"/>
                <a:ea typeface="+mn-ea"/>
                <a:cs typeface="+mn-cs"/>
              </a:defRPr>
            </a:lvl3pPr>
            <a:lvl4pPr marL="2657031"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4pPr>
            <a:lvl5pPr marL="3416181"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5pPr>
            <a:lvl6pPr marL="4175334"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6pPr>
            <a:lvl7pPr marL="4934485"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7pPr>
            <a:lvl8pPr marL="5693636"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8pPr>
            <a:lvl9pPr marL="6452788"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9pPr>
          </a:lstStyle>
          <a:p>
            <a:r>
              <a:rPr lang="en-US" sz="1100" dirty="0"/>
              <a:t>TAAKSTELLING</a:t>
            </a:r>
          </a:p>
        </p:txBody>
      </p:sp>
      <p:pic>
        <p:nvPicPr>
          <p:cNvPr id="51" name="Afbeelding 50">
            <a:extLst>
              <a:ext uri="{FF2B5EF4-FFF2-40B4-BE49-F238E27FC236}">
                <a16:creationId xmlns:a16="http://schemas.microsoft.com/office/drawing/2014/main" id="{B678FCA5-893B-47B2-A07B-DA4AB7BB7B74}"/>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733285" y="11152821"/>
            <a:ext cx="360000" cy="360000"/>
          </a:xfrm>
          <a:prstGeom prst="rect">
            <a:avLst/>
          </a:prstGeom>
        </p:spPr>
      </p:pic>
      <p:sp>
        <p:nvSpPr>
          <p:cNvPr id="53" name="Rounded Rectangle 36">
            <a:extLst>
              <a:ext uri="{FF2B5EF4-FFF2-40B4-BE49-F238E27FC236}">
                <a16:creationId xmlns:a16="http://schemas.microsoft.com/office/drawing/2014/main" id="{6CD69E48-F896-4847-AACB-B0A148321491}"/>
              </a:ext>
            </a:extLst>
          </p:cNvPr>
          <p:cNvSpPr/>
          <p:nvPr/>
        </p:nvSpPr>
        <p:spPr>
          <a:xfrm>
            <a:off x="217257" y="11068370"/>
            <a:ext cx="5078628" cy="3112532"/>
          </a:xfrm>
          <a:prstGeom prst="roundRect">
            <a:avLst>
              <a:gd name="adj" fmla="val 3888"/>
            </a:avLst>
          </a:prstGeom>
          <a:noFill/>
          <a:ln w="12700">
            <a:solidFill>
              <a:srgbClr val="EE80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dirty="0"/>
          </a:p>
        </p:txBody>
      </p:sp>
      <p:pic>
        <p:nvPicPr>
          <p:cNvPr id="56" name="Afbeelding 55" descr="Afbeeldingsresultaat voor iconen budget"/>
          <p:cNvPicPr/>
          <p:nvPr/>
        </p:nvPicPr>
        <p:blipFill rotWithShape="1">
          <a:blip r:embed="rId7">
            <a:extLst>
              <a:ext uri="{28A0092B-C50C-407E-A947-70E740481C1C}">
                <a14:useLocalDpi xmlns:a14="http://schemas.microsoft.com/office/drawing/2010/main" val="0"/>
              </a:ext>
            </a:extLst>
          </a:blip>
          <a:srcRect r="61633"/>
          <a:stretch/>
        </p:blipFill>
        <p:spPr bwMode="auto">
          <a:xfrm>
            <a:off x="9898809" y="5903439"/>
            <a:ext cx="509905" cy="542925"/>
          </a:xfrm>
          <a:prstGeom prst="rect">
            <a:avLst/>
          </a:prstGeom>
          <a:noFill/>
          <a:ln>
            <a:noFill/>
          </a:ln>
          <a:extLst>
            <a:ext uri="{53640926-AAD7-44D8-BBD7-CCE9431645EC}">
              <a14:shadowObscured xmlns:a14="http://schemas.microsoft.com/office/drawing/2010/main"/>
            </a:ext>
          </a:extLst>
        </p:spPr>
      </p:pic>
      <p:sp>
        <p:nvSpPr>
          <p:cNvPr id="57" name="Text Placeholder 243"/>
          <p:cNvSpPr>
            <a:spLocks noGrp="1"/>
          </p:cNvSpPr>
          <p:nvPr>
            <p:ph type="body" sz="quarter" idx="4294967295"/>
          </p:nvPr>
        </p:nvSpPr>
        <p:spPr>
          <a:xfrm>
            <a:off x="5492569" y="6509985"/>
            <a:ext cx="5048739" cy="4753378"/>
          </a:xfrm>
          <a:prstGeom prst="rect">
            <a:avLst/>
          </a:prstGeom>
        </p:spPr>
        <p:txBody>
          <a:bodyPr/>
          <a:lstStyle/>
          <a:p>
            <a:pPr marL="0" indent="0">
              <a:buNone/>
            </a:pPr>
            <a:r>
              <a:rPr lang="nl-NL" sz="1100" dirty="0">
                <a:cs typeface="Times New Roman" panose="02020603050405020304" pitchFamily="18" charset="0"/>
              </a:rPr>
              <a:t>De onderstaande tabel geeft inzicht in de inkomsten en uitgaven van de financiële middelen van de rekenkamercommissie in 2020</a:t>
            </a:r>
          </a:p>
          <a:p>
            <a:pPr marL="0" indent="0">
              <a:buNone/>
            </a:pPr>
            <a:endParaRPr lang="nl-NL" sz="1100" dirty="0">
              <a:cs typeface="Times New Roman" panose="02020603050405020304" pitchFamily="18" charset="0"/>
            </a:endParaRPr>
          </a:p>
          <a:p>
            <a:pPr marL="0" indent="0">
              <a:buNone/>
            </a:pPr>
            <a:r>
              <a:rPr lang="nl-NL" sz="1100" dirty="0">
                <a:cs typeface="Times New Roman" panose="02020603050405020304" pitchFamily="18" charset="0"/>
              </a:rPr>
              <a:t>. </a:t>
            </a:r>
          </a:p>
          <a:p>
            <a:pPr marL="0" indent="0">
              <a:buNone/>
            </a:pPr>
            <a:endParaRPr lang="nl-NL" sz="1100" dirty="0">
              <a:cs typeface="Times New Roman" panose="02020603050405020304" pitchFamily="18" charset="0"/>
            </a:endParaRPr>
          </a:p>
          <a:p>
            <a:pPr marL="0" indent="0">
              <a:buNone/>
            </a:pPr>
            <a:endParaRPr lang="nl-NL" sz="1100" dirty="0">
              <a:cs typeface="Times New Roman" panose="02020603050405020304" pitchFamily="18" charset="0"/>
            </a:endParaRPr>
          </a:p>
          <a:p>
            <a:pPr marL="0" indent="0">
              <a:buNone/>
            </a:pPr>
            <a:endParaRPr lang="nl-NL" sz="1100" dirty="0">
              <a:cs typeface="Times New Roman" panose="02020603050405020304" pitchFamily="18" charset="0"/>
            </a:endParaRPr>
          </a:p>
          <a:p>
            <a:pPr marL="0" indent="0">
              <a:buNone/>
            </a:pPr>
            <a:endParaRPr lang="nl-NL" sz="1100" dirty="0">
              <a:cs typeface="Times New Roman" panose="02020603050405020304" pitchFamily="18" charset="0"/>
            </a:endParaRPr>
          </a:p>
          <a:p>
            <a:pPr marL="0" indent="0">
              <a:buNone/>
            </a:pPr>
            <a:endParaRPr lang="nl-NL" sz="1100" dirty="0">
              <a:cs typeface="Times New Roman" panose="02020603050405020304" pitchFamily="18" charset="0"/>
            </a:endParaRPr>
          </a:p>
          <a:p>
            <a:pPr marL="0" indent="0">
              <a:buNone/>
            </a:pPr>
            <a:endParaRPr lang="nl-NL" sz="1100" dirty="0">
              <a:cs typeface="Times New Roman" panose="02020603050405020304" pitchFamily="18" charset="0"/>
            </a:endParaRPr>
          </a:p>
          <a:p>
            <a:pPr marL="0" indent="0">
              <a:buNone/>
            </a:pPr>
            <a:endParaRPr lang="nl-NL" sz="1100" dirty="0">
              <a:cs typeface="Times New Roman" panose="02020603050405020304" pitchFamily="18" charset="0"/>
            </a:endParaRPr>
          </a:p>
          <a:p>
            <a:pPr marL="0" indent="0">
              <a:buNone/>
            </a:pPr>
            <a:endParaRPr lang="nl-NL" sz="1100" dirty="0">
              <a:cs typeface="Times New Roman" panose="02020603050405020304" pitchFamily="18" charset="0"/>
            </a:endParaRPr>
          </a:p>
          <a:p>
            <a:pPr marL="0" indent="0">
              <a:buNone/>
            </a:pPr>
            <a:endParaRPr lang="nl-NL" sz="1100" dirty="0">
              <a:cs typeface="Times New Roman" panose="02020603050405020304" pitchFamily="18" charset="0"/>
            </a:endParaRPr>
          </a:p>
          <a:p>
            <a:pPr marL="0" indent="0">
              <a:buNone/>
            </a:pPr>
            <a:endParaRPr lang="nl-NL" sz="1100" dirty="0">
              <a:cs typeface="Times New Roman" panose="02020603050405020304" pitchFamily="18" charset="0"/>
            </a:endParaRPr>
          </a:p>
          <a:p>
            <a:pPr marL="0" indent="0">
              <a:buNone/>
            </a:pPr>
            <a:endParaRPr lang="nl-NL" sz="1100" dirty="0">
              <a:cs typeface="Times New Roman" panose="02020603050405020304" pitchFamily="18" charset="0"/>
            </a:endParaRPr>
          </a:p>
          <a:p>
            <a:pPr marL="0" indent="0">
              <a:buNone/>
            </a:pPr>
            <a:endParaRPr lang="nl-NL" sz="1100" dirty="0">
              <a:cs typeface="Times New Roman" panose="02020603050405020304" pitchFamily="18" charset="0"/>
            </a:endParaRPr>
          </a:p>
          <a:p>
            <a:pPr marL="0" indent="0">
              <a:buNone/>
            </a:pPr>
            <a:endParaRPr lang="nl-NL" sz="1100" dirty="0">
              <a:cs typeface="Times New Roman" panose="02020603050405020304" pitchFamily="18" charset="0"/>
            </a:endParaRPr>
          </a:p>
          <a:p>
            <a:pPr marL="0" indent="0">
              <a:buNone/>
            </a:pPr>
            <a:endParaRPr lang="nl-NL" sz="1100" dirty="0">
              <a:cs typeface="Times New Roman" panose="02020603050405020304" pitchFamily="18" charset="0"/>
            </a:endParaRPr>
          </a:p>
          <a:p>
            <a:pPr marL="0" indent="0">
              <a:buNone/>
            </a:pPr>
            <a:endParaRPr lang="nl-NL" sz="1100" dirty="0">
              <a:cs typeface="Times New Roman" panose="02020603050405020304" pitchFamily="18" charset="0"/>
            </a:endParaRPr>
          </a:p>
          <a:p>
            <a:pPr marL="0" indent="0">
              <a:buNone/>
            </a:pPr>
            <a:endParaRPr lang="nl-NL" sz="1100" dirty="0">
              <a:cs typeface="Times New Roman" panose="02020603050405020304" pitchFamily="18" charset="0"/>
            </a:endParaRPr>
          </a:p>
          <a:p>
            <a:pPr marL="0" indent="0">
              <a:buNone/>
            </a:pPr>
            <a:endParaRPr lang="nl-NL" sz="1100" dirty="0">
              <a:cs typeface="Times New Roman" panose="02020603050405020304" pitchFamily="18" charset="0"/>
            </a:endParaRPr>
          </a:p>
          <a:p>
            <a:pPr marL="0" indent="0">
              <a:buNone/>
            </a:pPr>
            <a:endParaRPr lang="nl-NL" sz="1100" dirty="0">
              <a:cs typeface="Times New Roman" panose="02020603050405020304" pitchFamily="18" charset="0"/>
            </a:endParaRPr>
          </a:p>
          <a:p>
            <a:pPr marL="0" indent="0">
              <a:buNone/>
            </a:pPr>
            <a:r>
              <a:rPr lang="nl-NL" sz="1100" u="sng" dirty="0">
                <a:cs typeface="Times New Roman" panose="02020603050405020304" pitchFamily="18" charset="0"/>
              </a:rPr>
              <a:t>Toelichting op onderzoeksbudget: </a:t>
            </a:r>
            <a:r>
              <a:rPr lang="nl-NL" sz="1100" dirty="0"/>
              <a:t>Gedurende het jaar streeft de Groene Hart Rekenkamer de onderzoeksinspanning zodanig te programmeren dat het onderzoeksbudget geheel wordt besteed. </a:t>
            </a:r>
            <a:r>
              <a:rPr lang="nl-NL" sz="1100" dirty="0" smtClean="0">
                <a:cs typeface="Times New Roman" panose="02020603050405020304" pitchFamily="18" charset="0"/>
              </a:rPr>
              <a:t>In </a:t>
            </a:r>
            <a:r>
              <a:rPr lang="nl-NL" sz="1100" dirty="0">
                <a:cs typeface="Times New Roman" panose="02020603050405020304" pitchFamily="18" charset="0"/>
              </a:rPr>
              <a:t>2020 is het onderzoeksbudget besteed aan de onderzoeken naar </a:t>
            </a:r>
            <a:r>
              <a:rPr lang="nl-NL" sz="1100" dirty="0" smtClean="0">
                <a:cs typeface="Times New Roman" panose="02020603050405020304" pitchFamily="18" charset="0"/>
              </a:rPr>
              <a:t>Veiligheid (restfactuur), Duurzaamheid (opleverfactuur)  </a:t>
            </a:r>
            <a:r>
              <a:rPr lang="nl-NL" sz="1100" dirty="0">
                <a:cs typeface="Times New Roman" panose="02020603050405020304" pitchFamily="18" charset="0"/>
              </a:rPr>
              <a:t>en </a:t>
            </a:r>
            <a:r>
              <a:rPr lang="nl-NL" sz="1100" dirty="0" smtClean="0">
                <a:cs typeface="Times New Roman" panose="02020603050405020304" pitchFamily="18" charset="0"/>
              </a:rPr>
              <a:t>Woonbeleid (startfactuur).</a:t>
            </a:r>
            <a:endParaRPr lang="nl-NL" sz="1100" u="sng" dirty="0">
              <a:cs typeface="Times New Roman" panose="02020603050405020304" pitchFamily="18" charset="0"/>
            </a:endParaRPr>
          </a:p>
          <a:p>
            <a:pPr marL="0" indent="0">
              <a:buNone/>
            </a:pPr>
            <a:endParaRPr lang="nl-NL" sz="1100" dirty="0">
              <a:cs typeface="Times New Roman" panose="02020603050405020304" pitchFamily="18" charset="0"/>
            </a:endParaRPr>
          </a:p>
          <a:p>
            <a:pPr marL="0" indent="0">
              <a:buNone/>
            </a:pPr>
            <a:endParaRPr lang="en-US" sz="1100" dirty="0">
              <a:cs typeface="Times New Roman" panose="02020603050405020304" pitchFamily="18" charset="0"/>
            </a:endParaRPr>
          </a:p>
        </p:txBody>
      </p:sp>
      <p:graphicFrame>
        <p:nvGraphicFramePr>
          <p:cNvPr id="58" name="Tabel 57"/>
          <p:cNvGraphicFramePr>
            <a:graphicFrameLocks noGrp="1"/>
          </p:cNvGraphicFramePr>
          <p:nvPr>
            <p:extLst>
              <p:ext uri="{D42A27DB-BD31-4B8C-83A1-F6EECF244321}">
                <p14:modId xmlns:p14="http://schemas.microsoft.com/office/powerpoint/2010/main" val="964948380"/>
              </p:ext>
            </p:extLst>
          </p:nvPr>
        </p:nvGraphicFramePr>
        <p:xfrm>
          <a:off x="5627176" y="7243231"/>
          <a:ext cx="4758304" cy="3385899"/>
        </p:xfrm>
        <a:graphic>
          <a:graphicData uri="http://schemas.openxmlformats.org/drawingml/2006/table">
            <a:tbl>
              <a:tblPr firstRow="1" bandRow="1">
                <a:tableStyleId>{0E3FDE45-AF77-4B5C-9715-49D594BDF05E}</a:tableStyleId>
              </a:tblPr>
              <a:tblGrid>
                <a:gridCol w="1408352">
                  <a:extLst>
                    <a:ext uri="{9D8B030D-6E8A-4147-A177-3AD203B41FA5}">
                      <a16:colId xmlns:a16="http://schemas.microsoft.com/office/drawing/2014/main" val="20002"/>
                    </a:ext>
                  </a:extLst>
                </a:gridCol>
                <a:gridCol w="1114890">
                  <a:extLst>
                    <a:ext uri="{9D8B030D-6E8A-4147-A177-3AD203B41FA5}">
                      <a16:colId xmlns:a16="http://schemas.microsoft.com/office/drawing/2014/main" val="20003"/>
                    </a:ext>
                  </a:extLst>
                </a:gridCol>
                <a:gridCol w="1261621">
                  <a:extLst>
                    <a:ext uri="{9D8B030D-6E8A-4147-A177-3AD203B41FA5}">
                      <a16:colId xmlns:a16="http://schemas.microsoft.com/office/drawing/2014/main" val="20000"/>
                    </a:ext>
                  </a:extLst>
                </a:gridCol>
                <a:gridCol w="973441">
                  <a:extLst>
                    <a:ext uri="{9D8B030D-6E8A-4147-A177-3AD203B41FA5}">
                      <a16:colId xmlns:a16="http://schemas.microsoft.com/office/drawing/2014/main" val="20001"/>
                    </a:ext>
                  </a:extLst>
                </a:gridCol>
              </a:tblGrid>
              <a:tr h="449646">
                <a:tc gridSpan="2">
                  <a:txBody>
                    <a:bodyPr/>
                    <a:lstStyle/>
                    <a:p>
                      <a:pPr algn="ctr"/>
                      <a:r>
                        <a:rPr lang="nl-NL" sz="1100" dirty="0"/>
                        <a:t>INKOMSTEN</a:t>
                      </a:r>
                    </a:p>
                  </a:txBody>
                  <a:tcPr anchor="ctr">
                    <a:lnR w="12700" cap="flat" cmpd="sng" algn="ctr">
                      <a:solidFill>
                        <a:schemeClr val="tx1"/>
                      </a:solidFill>
                      <a:prstDash val="solid"/>
                      <a:round/>
                      <a:headEnd type="none" w="med" len="med"/>
                      <a:tailEnd type="none" w="med" len="med"/>
                    </a:lnR>
                  </a:tcPr>
                </a:tc>
                <a:tc hMerge="1">
                  <a:txBody>
                    <a:bodyPr/>
                    <a:lstStyle/>
                    <a:p>
                      <a:pPr algn="ctr"/>
                      <a:endParaRPr lang="nl-NL" sz="1100" dirty="0"/>
                    </a:p>
                  </a:txBody>
                  <a:tcPr anchor="ctr"/>
                </a:tc>
                <a:tc gridSpan="2">
                  <a:txBody>
                    <a:bodyPr/>
                    <a:lstStyle/>
                    <a:p>
                      <a:pPr algn="ctr"/>
                      <a:r>
                        <a:rPr lang="nl-NL" sz="1100" dirty="0"/>
                        <a:t>UITGAVEN</a:t>
                      </a:r>
                    </a:p>
                  </a:txBody>
                  <a:tcPr anchor="ctr">
                    <a:lnL w="12700" cap="flat" cmpd="sng" algn="ctr">
                      <a:solidFill>
                        <a:schemeClr val="tx1"/>
                      </a:solidFill>
                      <a:prstDash val="solid"/>
                      <a:round/>
                      <a:headEnd type="none" w="med" len="med"/>
                      <a:tailEnd type="none" w="med" len="med"/>
                    </a:lnL>
                  </a:tcPr>
                </a:tc>
                <a:tc hMerge="1">
                  <a:txBody>
                    <a:bodyPr/>
                    <a:lstStyle/>
                    <a:p>
                      <a:pPr algn="ctr"/>
                      <a:endParaRPr lang="nl-NL" sz="1100" dirty="0"/>
                    </a:p>
                  </a:txBody>
                  <a:tcPr anchor="ctr"/>
                </a:tc>
                <a:extLst>
                  <a:ext uri="{0D108BD9-81ED-4DB2-BD59-A6C34878D82A}">
                    <a16:rowId xmlns:a16="http://schemas.microsoft.com/office/drawing/2014/main" val="10004"/>
                  </a:ext>
                </a:extLst>
              </a:tr>
              <a:tr h="449646">
                <a:tc>
                  <a:txBody>
                    <a:bodyPr/>
                    <a:lstStyle/>
                    <a:p>
                      <a:pPr algn="ctr"/>
                      <a:r>
                        <a:rPr lang="nl-NL" sz="1100" b="1" dirty="0"/>
                        <a:t>Wat</a:t>
                      </a:r>
                    </a:p>
                  </a:txBody>
                  <a:tcPr anchor="ctr"/>
                </a:tc>
                <a:tc>
                  <a:txBody>
                    <a:bodyPr/>
                    <a:lstStyle/>
                    <a:p>
                      <a:pPr algn="ctr"/>
                      <a:r>
                        <a:rPr lang="nl-NL" sz="1100" b="1" dirty="0"/>
                        <a:t>Bedrag</a:t>
                      </a:r>
                    </a:p>
                  </a:txBody>
                  <a:tcPr anchor="ctr">
                    <a:lnR w="12700" cap="flat" cmpd="sng" algn="ctr">
                      <a:solidFill>
                        <a:schemeClr val="tx1"/>
                      </a:solidFill>
                      <a:prstDash val="solid"/>
                      <a:round/>
                      <a:headEnd type="none" w="med" len="med"/>
                      <a:tailEnd type="none" w="med" len="med"/>
                    </a:lnR>
                  </a:tcPr>
                </a:tc>
                <a:tc>
                  <a:txBody>
                    <a:bodyPr/>
                    <a:lstStyle/>
                    <a:p>
                      <a:pPr algn="ctr"/>
                      <a:r>
                        <a:rPr lang="nl-NL" sz="1100" b="1" dirty="0"/>
                        <a:t>Wat</a:t>
                      </a:r>
                    </a:p>
                  </a:txBody>
                  <a:tcPr anchor="ctr">
                    <a:lnL w="12700" cap="flat" cmpd="sng" algn="ctr">
                      <a:solidFill>
                        <a:schemeClr val="tx1"/>
                      </a:solidFill>
                      <a:prstDash val="solid"/>
                      <a:round/>
                      <a:headEnd type="none" w="med" len="med"/>
                      <a:tailEnd type="none" w="med" len="med"/>
                    </a:lnL>
                  </a:tcPr>
                </a:tc>
                <a:tc>
                  <a:txBody>
                    <a:bodyPr/>
                    <a:lstStyle/>
                    <a:p>
                      <a:pPr algn="ctr"/>
                      <a:r>
                        <a:rPr lang="nl-NL" sz="1100" b="1" dirty="0"/>
                        <a:t>Bedrag</a:t>
                      </a:r>
                    </a:p>
                  </a:txBody>
                  <a:tcPr anchor="ctr"/>
                </a:tc>
                <a:extLst>
                  <a:ext uri="{0D108BD9-81ED-4DB2-BD59-A6C34878D82A}">
                    <a16:rowId xmlns:a16="http://schemas.microsoft.com/office/drawing/2014/main" val="10000"/>
                  </a:ext>
                </a:extLst>
              </a:tr>
              <a:tr h="711169">
                <a:tc>
                  <a:txBody>
                    <a:bodyPr/>
                    <a:lstStyle/>
                    <a:p>
                      <a:r>
                        <a:rPr lang="nl-NL" sz="1100" dirty="0" smtClean="0"/>
                        <a:t>Deelnemersbijdragen</a:t>
                      </a:r>
                    </a:p>
                    <a:p>
                      <a:r>
                        <a:rPr lang="nl-NL" sz="1100" dirty="0" smtClean="0"/>
                        <a:t>Budgetoverschot</a:t>
                      </a:r>
                      <a:r>
                        <a:rPr lang="nl-NL" sz="1100" baseline="0" dirty="0" smtClean="0"/>
                        <a:t> 2019</a:t>
                      </a:r>
                      <a:endParaRPr lang="nl-NL" sz="1100" dirty="0"/>
                    </a:p>
                  </a:txBody>
                  <a:tcPr/>
                </a:tc>
                <a:tc>
                  <a:txBody>
                    <a:bodyPr/>
                    <a:lstStyle/>
                    <a:p>
                      <a:r>
                        <a:rPr lang="nl-NL" sz="1100" dirty="0"/>
                        <a:t>€ </a:t>
                      </a:r>
                      <a:r>
                        <a:rPr lang="nl-NL" sz="1100" dirty="0" smtClean="0"/>
                        <a:t>108.622</a:t>
                      </a:r>
                      <a:endParaRPr lang="nl-NL" sz="1100" dirty="0"/>
                    </a:p>
                    <a:p>
                      <a:r>
                        <a:rPr lang="nl-NL" sz="1100" dirty="0"/>
                        <a:t>€      </a:t>
                      </a:r>
                      <a:r>
                        <a:rPr lang="nl-NL" sz="1100" dirty="0" smtClean="0"/>
                        <a:t>1.162</a:t>
                      </a:r>
                      <a:endParaRPr lang="nl-NL" sz="1100" dirty="0"/>
                    </a:p>
                  </a:txBody>
                  <a:tcPr>
                    <a:lnR w="12700" cap="flat" cmpd="sng" algn="ctr">
                      <a:solidFill>
                        <a:schemeClr val="tx1"/>
                      </a:solidFill>
                      <a:prstDash val="solid"/>
                      <a:round/>
                      <a:headEnd type="none" w="med" len="med"/>
                      <a:tailEnd type="none" w="med" len="med"/>
                    </a:lnR>
                  </a:tcPr>
                </a:tc>
                <a:tc>
                  <a:txBody>
                    <a:bodyPr/>
                    <a:lstStyle/>
                    <a:p>
                      <a:r>
                        <a:rPr lang="nl-NL" sz="1100" dirty="0"/>
                        <a:t>Vergoeding leden Am</a:t>
                      </a:r>
                      <a:r>
                        <a:rPr lang="nl-NL" sz="1100" baseline="0" dirty="0"/>
                        <a:t>btelijk secretaris</a:t>
                      </a:r>
                      <a:endParaRPr lang="nl-NL" sz="1100" dirty="0"/>
                    </a:p>
                  </a:txBody>
                  <a:tcPr>
                    <a:lnL w="12700" cap="flat" cmpd="sng" algn="ctr">
                      <a:solidFill>
                        <a:schemeClr val="tx1"/>
                      </a:solidFill>
                      <a:prstDash val="solid"/>
                      <a:round/>
                      <a:headEnd type="none" w="med" len="med"/>
                      <a:tailEnd type="none" w="med" len="med"/>
                    </a:lnL>
                  </a:tcPr>
                </a:tc>
                <a:tc>
                  <a:txBody>
                    <a:bodyPr/>
                    <a:lstStyle/>
                    <a:p>
                      <a:pPr algn="ctr"/>
                      <a:r>
                        <a:rPr lang="nl-NL" sz="1100" dirty="0" smtClean="0"/>
                        <a:t>€ </a:t>
                      </a:r>
                      <a:r>
                        <a:rPr lang="nl-NL" sz="1100" baseline="0" dirty="0" smtClean="0"/>
                        <a:t> </a:t>
                      </a:r>
                      <a:r>
                        <a:rPr lang="nl-NL" sz="1100" baseline="0" dirty="0"/>
                        <a:t>22.500</a:t>
                      </a:r>
                    </a:p>
                    <a:p>
                      <a:pPr algn="ctr"/>
                      <a:r>
                        <a:rPr lang="nl-NL" sz="1100" baseline="0" dirty="0" smtClean="0"/>
                        <a:t>€  </a:t>
                      </a:r>
                      <a:r>
                        <a:rPr lang="nl-NL" sz="1100" baseline="0" dirty="0"/>
                        <a:t>13.964</a:t>
                      </a:r>
                    </a:p>
                    <a:p>
                      <a:pPr algn="ctr"/>
                      <a:endParaRPr lang="nl-NL" sz="1100" baseline="0" dirty="0"/>
                    </a:p>
                  </a:txBody>
                  <a:tcPr/>
                </a:tc>
                <a:extLst>
                  <a:ext uri="{0D108BD9-81ED-4DB2-BD59-A6C34878D82A}">
                    <a16:rowId xmlns:a16="http://schemas.microsoft.com/office/drawing/2014/main" val="10001"/>
                  </a:ext>
                </a:extLst>
              </a:tr>
              <a:tr h="590539">
                <a:tc>
                  <a:txBody>
                    <a:bodyPr/>
                    <a:lstStyle/>
                    <a:p>
                      <a:endParaRPr lang="nl-NL" sz="1100" dirty="0"/>
                    </a:p>
                  </a:txBody>
                  <a:tcPr/>
                </a:tc>
                <a:tc>
                  <a:txBody>
                    <a:bodyPr/>
                    <a:lstStyle/>
                    <a:p>
                      <a:endParaRPr lang="nl-NL" sz="1100" dirty="0"/>
                    </a:p>
                  </a:txBody>
                  <a:tcPr>
                    <a:lnR w="12700" cap="flat" cmpd="sng" algn="ctr">
                      <a:solidFill>
                        <a:schemeClr val="tx1"/>
                      </a:solidFill>
                      <a:prstDash val="solid"/>
                      <a:round/>
                      <a:headEnd type="none" w="med" len="med"/>
                      <a:tailEnd type="none" w="med" len="med"/>
                    </a:lnR>
                  </a:tcPr>
                </a:tc>
                <a:tc>
                  <a:txBody>
                    <a:bodyPr/>
                    <a:lstStyle/>
                    <a:p>
                      <a:pPr marL="0" marR="0" lvl="0" indent="0" algn="l" defTabSz="1518303" rtl="0" eaLnBrk="1" fontAlgn="auto" latinLnBrk="0" hangingPunct="1">
                        <a:lnSpc>
                          <a:spcPct val="100000"/>
                        </a:lnSpc>
                        <a:spcBef>
                          <a:spcPts val="0"/>
                        </a:spcBef>
                        <a:spcAft>
                          <a:spcPts val="0"/>
                        </a:spcAft>
                        <a:buClrTx/>
                        <a:buSzTx/>
                        <a:buFontTx/>
                        <a:buNone/>
                        <a:tabLst/>
                        <a:defRPr/>
                      </a:pPr>
                      <a:r>
                        <a:rPr lang="nl-NL" sz="1100" b="0" dirty="0"/>
                        <a:t>Onderzoeksbudget</a:t>
                      </a:r>
                    </a:p>
                  </a:txBody>
                  <a:tcPr>
                    <a:lnL w="12700" cap="flat" cmpd="sng" algn="ctr">
                      <a:solidFill>
                        <a:schemeClr val="tx1"/>
                      </a:solidFill>
                      <a:prstDash val="solid"/>
                      <a:round/>
                      <a:headEnd type="none" w="med" len="med"/>
                      <a:tailEnd type="none" w="med" len="med"/>
                    </a:lnL>
                  </a:tcPr>
                </a:tc>
                <a:tc>
                  <a:txBody>
                    <a:bodyPr/>
                    <a:lstStyle/>
                    <a:p>
                      <a:pPr algn="ctr"/>
                      <a:r>
                        <a:rPr lang="nl-NL" sz="1100" dirty="0"/>
                        <a:t>€ </a:t>
                      </a:r>
                      <a:r>
                        <a:rPr lang="nl-NL" sz="1100" dirty="0" smtClean="0"/>
                        <a:t> 69.876</a:t>
                      </a:r>
                      <a:endParaRPr lang="nl-NL" sz="1100" dirty="0"/>
                    </a:p>
                  </a:txBody>
                  <a:tcPr/>
                </a:tc>
                <a:extLst>
                  <a:ext uri="{0D108BD9-81ED-4DB2-BD59-A6C34878D82A}">
                    <a16:rowId xmlns:a16="http://schemas.microsoft.com/office/drawing/2014/main" val="10002"/>
                  </a:ext>
                </a:extLst>
              </a:tr>
              <a:tr h="590539">
                <a:tc>
                  <a:txBody>
                    <a:bodyPr/>
                    <a:lstStyle/>
                    <a:p>
                      <a:endParaRPr lang="nl-NL" sz="1100" dirty="0"/>
                    </a:p>
                  </a:txBody>
                  <a:tcPr>
                    <a:lnB w="12700" cap="flat" cmpd="sng" algn="ctr">
                      <a:solidFill>
                        <a:schemeClr val="tx1"/>
                      </a:solidFill>
                      <a:prstDash val="solid"/>
                      <a:round/>
                      <a:headEnd type="none" w="med" len="med"/>
                      <a:tailEnd type="none" w="med" len="med"/>
                    </a:lnB>
                  </a:tcPr>
                </a:tc>
                <a:tc>
                  <a:txBody>
                    <a:bodyPr/>
                    <a:lstStyle/>
                    <a:p>
                      <a:endParaRPr lang="nl-NL" sz="1100" dirty="0"/>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r>
                        <a:rPr lang="nl-NL" sz="1100" dirty="0"/>
                        <a:t>Overige kosten</a:t>
                      </a:r>
                    </a:p>
                    <a:p>
                      <a:endParaRPr lang="nl-NL" sz="1100" dirty="0"/>
                    </a:p>
                    <a:p>
                      <a:r>
                        <a:rPr lang="nl-NL" sz="1100" dirty="0"/>
                        <a:t>Overschot</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a:r>
                        <a:rPr lang="nl-NL" sz="1100" dirty="0"/>
                        <a:t>€</a:t>
                      </a:r>
                      <a:r>
                        <a:rPr lang="nl-NL" sz="1100" baseline="0" dirty="0"/>
                        <a:t>  </a:t>
                      </a:r>
                      <a:r>
                        <a:rPr lang="nl-NL" sz="1100" baseline="0" dirty="0" smtClean="0"/>
                        <a:t>     </a:t>
                      </a:r>
                      <a:r>
                        <a:rPr lang="nl-NL" sz="1100" dirty="0"/>
                        <a:t>935</a:t>
                      </a:r>
                    </a:p>
                    <a:p>
                      <a:pPr algn="ctr"/>
                      <a:endParaRPr lang="nl-NL" sz="1100" dirty="0"/>
                    </a:p>
                    <a:p>
                      <a:pPr algn="ctr"/>
                      <a:r>
                        <a:rPr lang="nl-NL" sz="1100" dirty="0"/>
                        <a:t>€</a:t>
                      </a:r>
                      <a:r>
                        <a:rPr lang="nl-NL" sz="1100" baseline="0" dirty="0"/>
                        <a:t> </a:t>
                      </a:r>
                      <a:r>
                        <a:rPr lang="nl-NL" sz="1100" baseline="0" dirty="0" smtClean="0"/>
                        <a:t>   2.509</a:t>
                      </a:r>
                      <a:endParaRPr lang="nl-NL" sz="1100" dirty="0"/>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590539">
                <a:tc>
                  <a:txBody>
                    <a:bodyPr/>
                    <a:lstStyle/>
                    <a:p>
                      <a:r>
                        <a:rPr lang="nl-NL" sz="1100" b="1" dirty="0"/>
                        <a:t>Totaal</a:t>
                      </a:r>
                    </a:p>
                  </a:txBody>
                  <a:tcPr>
                    <a:lnT w="12700" cap="flat" cmpd="sng" algn="ctr">
                      <a:solidFill>
                        <a:schemeClr val="tx1"/>
                      </a:solidFill>
                      <a:prstDash val="solid"/>
                      <a:round/>
                      <a:headEnd type="none" w="med" len="med"/>
                      <a:tailEnd type="none" w="med" len="med"/>
                    </a:lnT>
                  </a:tcPr>
                </a:tc>
                <a:tc>
                  <a:txBody>
                    <a:bodyPr/>
                    <a:lstStyle/>
                    <a:p>
                      <a:r>
                        <a:rPr lang="nl-NL" sz="1100" b="1" dirty="0"/>
                        <a:t>€ </a:t>
                      </a:r>
                      <a:r>
                        <a:rPr lang="nl-NL" sz="1100" b="1" dirty="0" smtClean="0"/>
                        <a:t>109.784</a:t>
                      </a:r>
                      <a:r>
                        <a:rPr lang="nl-NL" sz="1100" b="1" baseline="0" dirty="0" smtClean="0"/>
                        <a:t> </a:t>
                      </a:r>
                      <a:endParaRPr lang="nl-NL" sz="1100" b="1"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r>
                        <a:rPr lang="nl-NL" sz="1100" b="1" dirty="0"/>
                        <a:t>Totaal</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a:r>
                        <a:rPr lang="nl-NL" sz="1100" b="1" dirty="0"/>
                        <a:t>€ </a:t>
                      </a:r>
                      <a:r>
                        <a:rPr lang="nl-NL" sz="1100" b="1" dirty="0" smtClean="0"/>
                        <a:t>109.784</a:t>
                      </a:r>
                      <a:endParaRPr lang="nl-NL" sz="1100" b="1" dirty="0"/>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5"/>
                  </a:ext>
                </a:extLst>
              </a:tr>
            </a:tbl>
          </a:graphicData>
        </a:graphic>
      </p:graphicFrame>
      <p:pic>
        <p:nvPicPr>
          <p:cNvPr id="2" name="Afbeelding 1"/>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433511" y="7850340"/>
            <a:ext cx="2484120" cy="1781197"/>
          </a:xfrm>
          <a:prstGeom prst="rect">
            <a:avLst/>
          </a:prstGeom>
        </p:spPr>
      </p:pic>
    </p:spTree>
    <p:extLst>
      <p:ext uri="{BB962C8B-B14F-4D97-AF65-F5344CB8AC3E}">
        <p14:creationId xmlns:p14="http://schemas.microsoft.com/office/powerpoint/2010/main" val="38748692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Text Placeholder 232">
            <a:extLst>
              <a:ext uri="{FF2B5EF4-FFF2-40B4-BE49-F238E27FC236}">
                <a16:creationId xmlns:a16="http://schemas.microsoft.com/office/drawing/2014/main" id="{5736E59F-8AE8-44E6-AA46-5DF3136140F6}"/>
              </a:ext>
            </a:extLst>
          </p:cNvPr>
          <p:cNvSpPr txBox="1">
            <a:spLocks/>
          </p:cNvSpPr>
          <p:nvPr/>
        </p:nvSpPr>
        <p:spPr>
          <a:xfrm>
            <a:off x="137502" y="9997130"/>
            <a:ext cx="5044319" cy="233159"/>
          </a:xfrm>
          <a:prstGeom prst="rect">
            <a:avLst/>
          </a:prstGeom>
          <a:noFill/>
        </p:spPr>
        <p:txBody>
          <a:bodyPr wrap="square" lIns="31632" tIns="31632" rIns="31632" bIns="31632" anchor="ctr" anchorCtr="0">
            <a:spAutoFit/>
          </a:bodyPr>
          <a:lstStyle>
            <a:lvl1pPr marL="0" indent="0" algn="ctr" defTabSz="1518303" rtl="0" eaLnBrk="1" latinLnBrk="0" hangingPunct="1">
              <a:spcBef>
                <a:spcPct val="20000"/>
              </a:spcBef>
              <a:buFont typeface="Arial" pitchFamily="34" charset="0"/>
              <a:buNone/>
              <a:defRPr sz="1400" b="1" u="sng" kern="1200" baseline="0">
                <a:solidFill>
                  <a:schemeClr val="tx1"/>
                </a:solidFill>
                <a:latin typeface="+mn-lt"/>
                <a:ea typeface="+mn-ea"/>
                <a:cs typeface="+mn-cs"/>
              </a:defRPr>
            </a:lvl1pPr>
            <a:lvl2pPr marL="1233621" indent="-474469" algn="l" defTabSz="1518303" rtl="0" eaLnBrk="1" latinLnBrk="0" hangingPunct="1">
              <a:spcBef>
                <a:spcPct val="20000"/>
              </a:spcBef>
              <a:buFont typeface="Arial" pitchFamily="34" charset="0"/>
              <a:buChar char="–"/>
              <a:defRPr sz="4700" kern="1200">
                <a:solidFill>
                  <a:schemeClr val="tx1"/>
                </a:solidFill>
                <a:latin typeface="+mn-lt"/>
                <a:ea typeface="+mn-ea"/>
                <a:cs typeface="+mn-cs"/>
              </a:defRPr>
            </a:lvl2pPr>
            <a:lvl3pPr marL="1897879" indent="-379577" algn="l" defTabSz="1518303" rtl="0" eaLnBrk="1" latinLnBrk="0" hangingPunct="1">
              <a:spcBef>
                <a:spcPct val="20000"/>
              </a:spcBef>
              <a:buFont typeface="Arial" pitchFamily="34" charset="0"/>
              <a:buChar char="•"/>
              <a:defRPr sz="4000" kern="1200">
                <a:solidFill>
                  <a:schemeClr val="tx1"/>
                </a:solidFill>
                <a:latin typeface="+mn-lt"/>
                <a:ea typeface="+mn-ea"/>
                <a:cs typeface="+mn-cs"/>
              </a:defRPr>
            </a:lvl3pPr>
            <a:lvl4pPr marL="2657031"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4pPr>
            <a:lvl5pPr marL="3416181"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5pPr>
            <a:lvl6pPr marL="4175334"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6pPr>
            <a:lvl7pPr marL="4934485"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7pPr>
            <a:lvl8pPr marL="5693636"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8pPr>
            <a:lvl9pPr marL="6452788"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9pPr>
          </a:lstStyle>
          <a:p>
            <a:r>
              <a:rPr lang="en-US" sz="1100" dirty="0">
                <a:latin typeface="+mj-lt"/>
              </a:rPr>
              <a:t>LOPEND ONDERZOEK WOONBELEID</a:t>
            </a:r>
          </a:p>
        </p:txBody>
      </p:sp>
      <p:sp>
        <p:nvSpPr>
          <p:cNvPr id="31" name="Text Placeholder 243">
            <a:extLst>
              <a:ext uri="{FF2B5EF4-FFF2-40B4-BE49-F238E27FC236}">
                <a16:creationId xmlns:a16="http://schemas.microsoft.com/office/drawing/2014/main" id="{F12F5CC6-2B2D-4CAD-A360-891DC7A16E86}"/>
              </a:ext>
            </a:extLst>
          </p:cNvPr>
          <p:cNvSpPr txBox="1">
            <a:spLocks/>
          </p:cNvSpPr>
          <p:nvPr/>
        </p:nvSpPr>
        <p:spPr>
          <a:xfrm>
            <a:off x="133082" y="10348086"/>
            <a:ext cx="5048739" cy="3545714"/>
          </a:xfrm>
          <a:prstGeom prst="rect">
            <a:avLst/>
          </a:prstGeom>
        </p:spPr>
        <p:txBody>
          <a:bodyPr/>
          <a:lstStyle>
            <a:lvl1pPr marL="569364" indent="-569364" algn="l" defTabSz="1518303" rtl="0" eaLnBrk="1" latinLnBrk="0" hangingPunct="1">
              <a:spcBef>
                <a:spcPct val="20000"/>
              </a:spcBef>
              <a:buFont typeface="Arial" pitchFamily="34" charset="0"/>
              <a:buChar char="•"/>
              <a:defRPr sz="5300" kern="1200">
                <a:solidFill>
                  <a:schemeClr val="tx1"/>
                </a:solidFill>
                <a:latin typeface="+mn-lt"/>
                <a:ea typeface="+mn-ea"/>
                <a:cs typeface="+mn-cs"/>
              </a:defRPr>
            </a:lvl1pPr>
            <a:lvl2pPr marL="1233621" indent="-474469" algn="l" defTabSz="1518303" rtl="0" eaLnBrk="1" latinLnBrk="0" hangingPunct="1">
              <a:spcBef>
                <a:spcPct val="20000"/>
              </a:spcBef>
              <a:buFont typeface="Arial" pitchFamily="34" charset="0"/>
              <a:buChar char="–"/>
              <a:defRPr sz="4700" kern="1200">
                <a:solidFill>
                  <a:schemeClr val="tx1"/>
                </a:solidFill>
                <a:latin typeface="+mn-lt"/>
                <a:ea typeface="+mn-ea"/>
                <a:cs typeface="+mn-cs"/>
              </a:defRPr>
            </a:lvl2pPr>
            <a:lvl3pPr marL="1897879" indent="-379577" algn="l" defTabSz="1518303" rtl="0" eaLnBrk="1" latinLnBrk="0" hangingPunct="1">
              <a:spcBef>
                <a:spcPct val="20000"/>
              </a:spcBef>
              <a:buFont typeface="Arial" pitchFamily="34" charset="0"/>
              <a:buChar char="•"/>
              <a:defRPr sz="4000" kern="1200">
                <a:solidFill>
                  <a:schemeClr val="tx1"/>
                </a:solidFill>
                <a:latin typeface="+mn-lt"/>
                <a:ea typeface="+mn-ea"/>
                <a:cs typeface="+mn-cs"/>
              </a:defRPr>
            </a:lvl3pPr>
            <a:lvl4pPr marL="2657031"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4pPr>
            <a:lvl5pPr marL="3416181"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5pPr>
            <a:lvl6pPr marL="4175334"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6pPr>
            <a:lvl7pPr marL="4934485"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7pPr>
            <a:lvl8pPr marL="5693636"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8pPr>
            <a:lvl9pPr marL="6452788"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9pPr>
          </a:lstStyle>
          <a:p>
            <a:pPr marL="0" indent="0">
              <a:buNone/>
            </a:pPr>
            <a:r>
              <a:rPr lang="nl-NL" sz="1100" dirty="0">
                <a:latin typeface="+mj-lt"/>
                <a:cs typeface="Times New Roman" panose="02020603050405020304" pitchFamily="18" charset="0"/>
              </a:rPr>
              <a:t>In september heeft de aanbesteding van het onderzoek Woonbeleid plaatsgevonden. In oktober zijn de raden en colleges door ons geïnformeerd  over de onderzoeksopzet van ‘Woonbeleid in het Groene Hart’. In het vierde kwartaal 2020 hebben de startbijeenkomsten met ambtelijk vertegenwoordigers van de vier gemeenten plaatsgevonden en is het onderzoeksbureau begonnen met de documentenstudie.</a:t>
            </a:r>
          </a:p>
          <a:p>
            <a:pPr marL="0" indent="0">
              <a:buNone/>
            </a:pPr>
            <a:endParaRPr lang="nl-NL" sz="1100" dirty="0">
              <a:latin typeface="+mj-lt"/>
              <a:cs typeface="Times New Roman" panose="02020603050405020304" pitchFamily="18" charset="0"/>
            </a:endParaRPr>
          </a:p>
          <a:p>
            <a:pPr marL="0" indent="0">
              <a:buNone/>
            </a:pPr>
            <a:r>
              <a:rPr lang="nl-NL" sz="1100" dirty="0">
                <a:latin typeface="+mj-lt"/>
                <a:cs typeface="Times New Roman" panose="02020603050405020304" pitchFamily="18" charset="0"/>
              </a:rPr>
              <a:t> </a:t>
            </a:r>
          </a:p>
          <a:p>
            <a:pPr marL="0" indent="0">
              <a:buFont typeface="Arial" pitchFamily="34" charset="0"/>
              <a:buNone/>
            </a:pPr>
            <a:endParaRPr lang="nl-NL" sz="1100" dirty="0">
              <a:latin typeface="+mj-lt"/>
              <a:cs typeface="Times New Roman" panose="02020603050405020304" pitchFamily="18" charset="0"/>
            </a:endParaRPr>
          </a:p>
          <a:p>
            <a:pPr marL="0" indent="0">
              <a:buFont typeface="Arial" pitchFamily="34" charset="0"/>
              <a:buNone/>
            </a:pPr>
            <a:endParaRPr lang="en-US" sz="1100" dirty="0">
              <a:latin typeface="+mj-lt"/>
              <a:cs typeface="Times New Roman" panose="02020603050405020304" pitchFamily="18" charset="0"/>
            </a:endParaRPr>
          </a:p>
        </p:txBody>
      </p:sp>
      <p:sp>
        <p:nvSpPr>
          <p:cNvPr id="33" name="Rounded Rectangle 36">
            <a:extLst>
              <a:ext uri="{FF2B5EF4-FFF2-40B4-BE49-F238E27FC236}">
                <a16:creationId xmlns:a16="http://schemas.microsoft.com/office/drawing/2014/main" id="{56F32476-5B9B-4B98-893A-F9731A8EA05D}"/>
              </a:ext>
            </a:extLst>
          </p:cNvPr>
          <p:cNvSpPr/>
          <p:nvPr/>
        </p:nvSpPr>
        <p:spPr>
          <a:xfrm>
            <a:off x="127497" y="9907864"/>
            <a:ext cx="5078628" cy="1480946"/>
          </a:xfrm>
          <a:prstGeom prst="roundRect">
            <a:avLst>
              <a:gd name="adj" fmla="val 3888"/>
            </a:avLst>
          </a:prstGeom>
          <a:noFill/>
          <a:ln w="12700">
            <a:solidFill>
              <a:srgbClr val="EE80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dirty="0"/>
          </a:p>
        </p:txBody>
      </p:sp>
      <p:sp>
        <p:nvSpPr>
          <p:cNvPr id="34" name="Text Placeholder 236"/>
          <p:cNvSpPr>
            <a:spLocks noGrp="1"/>
          </p:cNvSpPr>
          <p:nvPr>
            <p:ph type="body" sz="quarter" idx="25"/>
          </p:nvPr>
        </p:nvSpPr>
        <p:spPr>
          <a:xfrm>
            <a:off x="5382198" y="2788271"/>
            <a:ext cx="5044254" cy="233159"/>
          </a:xfrm>
        </p:spPr>
        <p:txBody>
          <a:bodyPr/>
          <a:lstStyle/>
          <a:p>
            <a:r>
              <a:rPr lang="en-US" sz="1100" dirty="0">
                <a:latin typeface="+mj-lt"/>
              </a:rPr>
              <a:t>ONDERZOEKSPROGRAMMA</a:t>
            </a:r>
          </a:p>
        </p:txBody>
      </p:sp>
      <p:sp>
        <p:nvSpPr>
          <p:cNvPr id="38" name="Text Placeholder 237"/>
          <p:cNvSpPr>
            <a:spLocks noGrp="1"/>
          </p:cNvSpPr>
          <p:nvPr>
            <p:ph type="body" sz="quarter" idx="26"/>
          </p:nvPr>
        </p:nvSpPr>
        <p:spPr>
          <a:xfrm>
            <a:off x="5361506" y="3008450"/>
            <a:ext cx="5044254" cy="2428020"/>
          </a:xfrm>
        </p:spPr>
        <p:txBody>
          <a:bodyPr/>
          <a:lstStyle/>
          <a:p>
            <a:endParaRPr lang="nl-NL" sz="1100" b="1" dirty="0">
              <a:latin typeface="+mn-lt"/>
            </a:endParaRPr>
          </a:p>
          <a:p>
            <a:r>
              <a:rPr lang="nl-NL" sz="1100" b="1" dirty="0">
                <a:latin typeface="+mn-lt"/>
              </a:rPr>
              <a:t>Grosslijst</a:t>
            </a:r>
          </a:p>
          <a:p>
            <a:r>
              <a:rPr lang="nl-NL" sz="1100" dirty="0">
                <a:latin typeface="+mn-lt"/>
              </a:rPr>
              <a:t>De Groene Hart Rekenkamer stelt op basis van actualiteiten en haar expertise een groslijst met onderzoeksonderwerpen vast. Aanvullend nodigt de Groene Hart Rekenkamer via de programmaraad de raden uit tot het aanleveren van mogelijke onderzoeksonderwerpen voor de groslijst. Ook staat de Groene Hart Rekenkamer open voor suggesties vanuit de inwoners, organisaties of media.</a:t>
            </a:r>
          </a:p>
          <a:p>
            <a:endParaRPr lang="nl-NL" sz="1100" dirty="0">
              <a:latin typeface="+mn-lt"/>
            </a:endParaRPr>
          </a:p>
          <a:p>
            <a:r>
              <a:rPr lang="nl-NL" sz="1100" b="1" dirty="0" smtClean="0">
                <a:latin typeface="+mn-lt"/>
              </a:rPr>
              <a:t>Groslijst</a:t>
            </a:r>
            <a:endParaRPr lang="nl-NL" sz="1100" b="1" dirty="0">
              <a:latin typeface="+mn-lt"/>
            </a:endParaRPr>
          </a:p>
          <a:p>
            <a:endParaRPr lang="nl-NL" sz="1100" dirty="0">
              <a:latin typeface="+mn-lt"/>
            </a:endParaRPr>
          </a:p>
          <a:p>
            <a:pPr lvl="0"/>
            <a:endParaRPr lang="nl-NL" sz="1100" dirty="0">
              <a:latin typeface="+mn-lt"/>
            </a:endParaRPr>
          </a:p>
          <a:p>
            <a:pPr lvl="0"/>
            <a:endParaRPr lang="nl-NL" sz="1100" dirty="0">
              <a:latin typeface="+mn-lt"/>
            </a:endParaRPr>
          </a:p>
        </p:txBody>
      </p:sp>
      <p:sp>
        <p:nvSpPr>
          <p:cNvPr id="44" name="Rounded Rectangle 36">
            <a:extLst>
              <a:ext uri="{FF2B5EF4-FFF2-40B4-BE49-F238E27FC236}">
                <a16:creationId xmlns:a16="http://schemas.microsoft.com/office/drawing/2014/main" id="{8916868A-2EDE-4606-82EB-DC3B5E000127}"/>
              </a:ext>
            </a:extLst>
          </p:cNvPr>
          <p:cNvSpPr/>
          <p:nvPr/>
        </p:nvSpPr>
        <p:spPr>
          <a:xfrm>
            <a:off x="5377163" y="2707361"/>
            <a:ext cx="5078628" cy="8681450"/>
          </a:xfrm>
          <a:prstGeom prst="roundRect">
            <a:avLst>
              <a:gd name="adj" fmla="val 3888"/>
            </a:avLst>
          </a:prstGeom>
          <a:noFill/>
          <a:ln w="12700">
            <a:solidFill>
              <a:srgbClr val="EE80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dirty="0"/>
          </a:p>
        </p:txBody>
      </p:sp>
      <p:sp>
        <p:nvSpPr>
          <p:cNvPr id="5" name="Tekstvak 4"/>
          <p:cNvSpPr txBox="1"/>
          <p:nvPr/>
        </p:nvSpPr>
        <p:spPr>
          <a:xfrm>
            <a:off x="5361506" y="4760043"/>
            <a:ext cx="5014863" cy="3139321"/>
          </a:xfrm>
          <a:prstGeom prst="rect">
            <a:avLst/>
          </a:prstGeom>
          <a:noFill/>
        </p:spPr>
        <p:txBody>
          <a:bodyPr wrap="square" numCol="2" rtlCol="0">
            <a:spAutoFit/>
          </a:bodyPr>
          <a:lstStyle/>
          <a:p>
            <a:pPr marL="171450" indent="-171450">
              <a:buFont typeface="Arial" panose="020B0604020202020204" pitchFamily="34" charset="0"/>
              <a:buChar char="•"/>
            </a:pPr>
            <a:r>
              <a:rPr lang="nl-NL" sz="1100" dirty="0">
                <a:latin typeface="+mj-lt"/>
                <a:cs typeface="Times New Roman" panose="02020603050405020304" pitchFamily="18" charset="0"/>
              </a:rPr>
              <a:t>Afvalbeleid</a:t>
            </a:r>
          </a:p>
          <a:p>
            <a:pPr marL="171450" indent="-171450">
              <a:buFont typeface="Arial" panose="020B0604020202020204" pitchFamily="34" charset="0"/>
              <a:buChar char="•"/>
            </a:pPr>
            <a:r>
              <a:rPr lang="nl-NL" sz="1100" dirty="0" err="1">
                <a:latin typeface="+mj-lt"/>
                <a:cs typeface="Times New Roman" panose="02020603050405020304" pitchFamily="18" charset="0"/>
              </a:rPr>
              <a:t>Amv’s</a:t>
            </a:r>
            <a:endParaRPr lang="nl-NL" sz="1100" dirty="0">
              <a:latin typeface="+mj-lt"/>
              <a:cs typeface="Times New Roman" panose="02020603050405020304" pitchFamily="18" charset="0"/>
            </a:endParaRPr>
          </a:p>
          <a:p>
            <a:pPr marL="171450" indent="-171450">
              <a:buFont typeface="Arial" panose="020B0604020202020204" pitchFamily="34" charset="0"/>
              <a:buChar char="•"/>
            </a:pPr>
            <a:r>
              <a:rPr lang="nl-NL" sz="1100" dirty="0">
                <a:latin typeface="+mj-lt"/>
                <a:cs typeface="Times New Roman" panose="02020603050405020304" pitchFamily="18" charset="0"/>
              </a:rPr>
              <a:t>kosten decentralisaties sociaal domein</a:t>
            </a:r>
          </a:p>
          <a:p>
            <a:pPr marL="171450" indent="-171450">
              <a:buFont typeface="Arial" panose="020B0604020202020204" pitchFamily="34" charset="0"/>
              <a:buChar char="•"/>
            </a:pPr>
            <a:r>
              <a:rPr lang="nl-NL" sz="1100" dirty="0">
                <a:latin typeface="+mj-lt"/>
                <a:cs typeface="Times New Roman" panose="02020603050405020304" pitchFamily="18" charset="0"/>
              </a:rPr>
              <a:t>Dienstverlening in het kader van </a:t>
            </a:r>
            <a:r>
              <a:rPr lang="nl-NL" sz="1100" dirty="0" err="1">
                <a:latin typeface="+mj-lt"/>
                <a:cs typeface="Times New Roman" panose="02020603050405020304" pitchFamily="18" charset="0"/>
              </a:rPr>
              <a:t>Wabo</a:t>
            </a:r>
            <a:endParaRPr lang="nl-NL" sz="1100" dirty="0">
              <a:latin typeface="+mj-lt"/>
              <a:cs typeface="Times New Roman" panose="02020603050405020304" pitchFamily="18" charset="0"/>
            </a:endParaRPr>
          </a:p>
          <a:p>
            <a:pPr marL="171450" indent="-171450">
              <a:buFont typeface="Arial" panose="020B0604020202020204" pitchFamily="34" charset="0"/>
              <a:buChar char="•"/>
            </a:pPr>
            <a:r>
              <a:rPr lang="nl-NL" sz="1100" dirty="0">
                <a:latin typeface="+mj-lt"/>
                <a:cs typeface="Times New Roman" panose="02020603050405020304" pitchFamily="18" charset="0"/>
              </a:rPr>
              <a:t>Digitale dienstverlening</a:t>
            </a:r>
          </a:p>
          <a:p>
            <a:pPr marL="171450" indent="-171450">
              <a:buFont typeface="Arial" panose="020B0604020202020204" pitchFamily="34" charset="0"/>
              <a:buChar char="•"/>
            </a:pPr>
            <a:r>
              <a:rPr lang="nl-NL" sz="1100" dirty="0">
                <a:latin typeface="+mj-lt"/>
                <a:cs typeface="Times New Roman" panose="02020603050405020304" pitchFamily="18" charset="0"/>
              </a:rPr>
              <a:t>Effect preventief jeugd- en jongerenbeleid</a:t>
            </a:r>
          </a:p>
          <a:p>
            <a:pPr marL="171450" indent="-171450">
              <a:buFont typeface="Arial" panose="020B0604020202020204" pitchFamily="34" charset="0"/>
              <a:buChar char="•"/>
            </a:pPr>
            <a:r>
              <a:rPr lang="nl-NL" sz="1100" dirty="0">
                <a:latin typeface="+mj-lt"/>
                <a:cs typeface="Times New Roman" panose="02020603050405020304" pitchFamily="18" charset="0"/>
              </a:rPr>
              <a:t>Europese subsidiemogelijkheden</a:t>
            </a:r>
          </a:p>
          <a:p>
            <a:pPr marL="171450" indent="-171450">
              <a:buFont typeface="Arial" panose="020B0604020202020204" pitchFamily="34" charset="0"/>
              <a:buChar char="•"/>
            </a:pPr>
            <a:r>
              <a:rPr lang="nl-NL" sz="1100" dirty="0">
                <a:latin typeface="+mj-lt"/>
                <a:cs typeface="Times New Roman" panose="02020603050405020304" pitchFamily="18" charset="0"/>
              </a:rPr>
              <a:t>Evaluatie maatregelen, uitwerking en gevolgen Corona-pandemie</a:t>
            </a:r>
          </a:p>
          <a:p>
            <a:pPr marL="171450" indent="-171450">
              <a:buFont typeface="Arial" panose="020B0604020202020204" pitchFamily="34" charset="0"/>
              <a:buChar char="•"/>
            </a:pPr>
            <a:r>
              <a:rPr lang="nl-NL" sz="1100" dirty="0">
                <a:latin typeface="+mj-lt"/>
                <a:cs typeface="Times New Roman" panose="02020603050405020304" pitchFamily="18" charset="0"/>
              </a:rPr>
              <a:t>Huisvesting arbeidsmigranten</a:t>
            </a:r>
          </a:p>
          <a:p>
            <a:pPr marL="171450" indent="-171450">
              <a:buFont typeface="Arial" panose="020B0604020202020204" pitchFamily="34" charset="0"/>
              <a:buChar char="•"/>
            </a:pPr>
            <a:r>
              <a:rPr lang="nl-NL" sz="1100" dirty="0">
                <a:latin typeface="+mj-lt"/>
                <a:cs typeface="Times New Roman" panose="02020603050405020304" pitchFamily="18" charset="0"/>
              </a:rPr>
              <a:t>Inburgering</a:t>
            </a:r>
          </a:p>
          <a:p>
            <a:pPr marL="171450" indent="-171450">
              <a:buFont typeface="Arial" panose="020B0604020202020204" pitchFamily="34" charset="0"/>
              <a:buChar char="•"/>
            </a:pPr>
            <a:r>
              <a:rPr lang="nl-NL" sz="1100" dirty="0">
                <a:latin typeface="+mj-lt"/>
                <a:cs typeface="Times New Roman" panose="02020603050405020304" pitchFamily="18" charset="0"/>
              </a:rPr>
              <a:t>Integriteit</a:t>
            </a:r>
          </a:p>
          <a:p>
            <a:pPr marL="171450" indent="-171450">
              <a:buFont typeface="Arial" panose="020B0604020202020204" pitchFamily="34" charset="0"/>
              <a:buChar char="•"/>
            </a:pPr>
            <a:endParaRPr lang="nl-NL" sz="1100" dirty="0">
              <a:latin typeface="+mj-lt"/>
              <a:cs typeface="Times New Roman" panose="02020603050405020304" pitchFamily="18" charset="0"/>
            </a:endParaRPr>
          </a:p>
          <a:p>
            <a:pPr marL="171450" indent="-171450">
              <a:buFont typeface="Arial" panose="020B0604020202020204" pitchFamily="34" charset="0"/>
              <a:buChar char="•"/>
            </a:pPr>
            <a:endParaRPr lang="nl-NL" sz="1100" dirty="0">
              <a:latin typeface="+mj-lt"/>
              <a:cs typeface="Times New Roman" panose="02020603050405020304" pitchFamily="18" charset="0"/>
            </a:endParaRPr>
          </a:p>
          <a:p>
            <a:pPr marL="171450" indent="-171450">
              <a:buFont typeface="Arial" panose="020B0604020202020204" pitchFamily="34" charset="0"/>
              <a:buChar char="•"/>
            </a:pPr>
            <a:endParaRPr lang="nl-NL" sz="1100" dirty="0">
              <a:latin typeface="+mj-lt"/>
              <a:cs typeface="Times New Roman" panose="02020603050405020304" pitchFamily="18" charset="0"/>
            </a:endParaRPr>
          </a:p>
          <a:p>
            <a:pPr marL="171450" indent="-171450">
              <a:buFont typeface="Arial" panose="020B0604020202020204" pitchFamily="34" charset="0"/>
              <a:buChar char="•"/>
            </a:pPr>
            <a:endParaRPr lang="nl-NL" sz="1100" dirty="0">
              <a:latin typeface="+mj-lt"/>
              <a:cs typeface="Times New Roman" panose="02020603050405020304" pitchFamily="18" charset="0"/>
            </a:endParaRPr>
          </a:p>
          <a:p>
            <a:pPr marL="171450" indent="-171450">
              <a:buFont typeface="Arial" panose="020B0604020202020204" pitchFamily="34" charset="0"/>
              <a:buChar char="•"/>
            </a:pPr>
            <a:endParaRPr lang="nl-NL" sz="1100" dirty="0">
              <a:latin typeface="+mj-lt"/>
              <a:cs typeface="Times New Roman" panose="02020603050405020304" pitchFamily="18" charset="0"/>
            </a:endParaRPr>
          </a:p>
          <a:p>
            <a:pPr marL="171450" indent="-171450">
              <a:buFont typeface="Arial" panose="020B0604020202020204" pitchFamily="34" charset="0"/>
              <a:buChar char="•"/>
            </a:pPr>
            <a:r>
              <a:rPr lang="nl-NL" sz="1100" dirty="0">
                <a:cs typeface="Times New Roman" panose="02020603050405020304" pitchFamily="18" charset="0"/>
              </a:rPr>
              <a:t>Inzet van externen</a:t>
            </a:r>
          </a:p>
          <a:p>
            <a:pPr marL="171450" indent="-171450">
              <a:buFont typeface="Arial" panose="020B0604020202020204" pitchFamily="34" charset="0"/>
              <a:buChar char="•"/>
            </a:pPr>
            <a:r>
              <a:rPr lang="nl-NL" sz="1100" dirty="0">
                <a:cs typeface="Times New Roman" panose="02020603050405020304" pitchFamily="18" charset="0"/>
              </a:rPr>
              <a:t>Kosten van afvalinzameling en transparantie in tariefopbouw</a:t>
            </a:r>
          </a:p>
          <a:p>
            <a:pPr marL="171450" indent="-171450">
              <a:buFont typeface="Arial" panose="020B0604020202020204" pitchFamily="34" charset="0"/>
              <a:buChar char="•"/>
            </a:pPr>
            <a:r>
              <a:rPr lang="nl-NL" sz="1100" dirty="0">
                <a:cs typeface="Times New Roman" panose="02020603050405020304" pitchFamily="18" charset="0"/>
              </a:rPr>
              <a:t>Onderwijsachterstandenbeleid</a:t>
            </a:r>
          </a:p>
          <a:p>
            <a:pPr marL="171450" indent="-171450">
              <a:buFont typeface="Arial" panose="020B0604020202020204" pitchFamily="34" charset="0"/>
              <a:buChar char="•"/>
            </a:pPr>
            <a:r>
              <a:rPr lang="nl-NL" sz="1100" dirty="0">
                <a:cs typeface="Times New Roman" panose="02020603050405020304" pitchFamily="18" charset="0"/>
              </a:rPr>
              <a:t>Participatie </a:t>
            </a:r>
          </a:p>
          <a:p>
            <a:pPr marL="171450" indent="-171450">
              <a:buFont typeface="Arial" panose="020B0604020202020204" pitchFamily="34" charset="0"/>
              <a:buChar char="•"/>
            </a:pPr>
            <a:r>
              <a:rPr lang="nl-NL" sz="1100" dirty="0">
                <a:latin typeface="+mj-lt"/>
                <a:cs typeface="Times New Roman" panose="02020603050405020304" pitchFamily="18" charset="0"/>
              </a:rPr>
              <a:t>Re-integratie</a:t>
            </a:r>
          </a:p>
          <a:p>
            <a:pPr marL="171450" indent="-171450">
              <a:buFont typeface="Arial" panose="020B0604020202020204" pitchFamily="34" charset="0"/>
              <a:buChar char="•"/>
            </a:pPr>
            <a:r>
              <a:rPr lang="nl-NL" sz="1100" dirty="0">
                <a:latin typeface="+mj-lt"/>
                <a:cs typeface="Times New Roman" panose="02020603050405020304" pitchFamily="18" charset="0"/>
              </a:rPr>
              <a:t>Risico’s en kansen van inwonersgroei</a:t>
            </a:r>
          </a:p>
          <a:p>
            <a:pPr marL="171450" indent="-171450">
              <a:buFont typeface="Arial" panose="020B0604020202020204" pitchFamily="34" charset="0"/>
              <a:buChar char="•"/>
            </a:pPr>
            <a:r>
              <a:rPr lang="nl-NL" sz="1100" dirty="0">
                <a:latin typeface="+mj-lt"/>
                <a:cs typeface="Times New Roman" panose="02020603050405020304" pitchFamily="18" charset="0"/>
              </a:rPr>
              <a:t>Toegankelijkheid openbare ruimte</a:t>
            </a:r>
          </a:p>
          <a:p>
            <a:pPr marL="171450" indent="-171450">
              <a:buFont typeface="Arial" panose="020B0604020202020204" pitchFamily="34" charset="0"/>
              <a:buChar char="•"/>
            </a:pPr>
            <a:r>
              <a:rPr lang="nl-NL" sz="1100" dirty="0">
                <a:latin typeface="+mj-lt"/>
                <a:cs typeface="Times New Roman" panose="02020603050405020304" pitchFamily="18" charset="0"/>
              </a:rPr>
              <a:t>Verbonden partijen</a:t>
            </a:r>
          </a:p>
        </p:txBody>
      </p:sp>
      <p:pic>
        <p:nvPicPr>
          <p:cNvPr id="54" name="Afbeelding 53" descr="2021 overig*"/>
          <p:cNvPicPr/>
          <p:nvPr/>
        </p:nvPicPr>
        <p:blipFill rotWithShape="1">
          <a:blip r:embed="rId3">
            <a:extLst>
              <a:ext uri="{28A0092B-C50C-407E-A947-70E740481C1C}">
                <a14:useLocalDpi xmlns:a14="http://schemas.microsoft.com/office/drawing/2010/main" val="0"/>
              </a:ext>
            </a:extLst>
          </a:blip>
          <a:srcRect r="59184"/>
          <a:stretch/>
        </p:blipFill>
        <p:spPr bwMode="auto">
          <a:xfrm>
            <a:off x="9525940" y="2783214"/>
            <a:ext cx="651815" cy="559695"/>
          </a:xfrm>
          <a:prstGeom prst="rect">
            <a:avLst/>
          </a:prstGeom>
          <a:noFill/>
          <a:ln>
            <a:noFill/>
          </a:ln>
          <a:extLst>
            <a:ext uri="{53640926-AAD7-44D8-BBD7-CCE9431645EC}">
              <a14:shadowObscured xmlns:a14="http://schemas.microsoft.com/office/drawing/2010/main"/>
            </a:ext>
          </a:extLst>
        </p:spPr>
      </p:pic>
      <p:sp>
        <p:nvSpPr>
          <p:cNvPr id="21" name="Text Placeholder 232">
            <a:extLst>
              <a:ext uri="{FF2B5EF4-FFF2-40B4-BE49-F238E27FC236}">
                <a16:creationId xmlns:a16="http://schemas.microsoft.com/office/drawing/2014/main" id="{92E94208-A26C-48A7-8C10-1B2F2B61AF2E}"/>
              </a:ext>
            </a:extLst>
          </p:cNvPr>
          <p:cNvSpPr txBox="1">
            <a:spLocks/>
          </p:cNvSpPr>
          <p:nvPr/>
        </p:nvSpPr>
        <p:spPr>
          <a:xfrm>
            <a:off x="127497" y="2783214"/>
            <a:ext cx="5044319" cy="233159"/>
          </a:xfrm>
          <a:prstGeom prst="rect">
            <a:avLst/>
          </a:prstGeom>
          <a:noFill/>
        </p:spPr>
        <p:txBody>
          <a:bodyPr wrap="square" lIns="31632" tIns="31632" rIns="31632" bIns="31632" anchor="ctr" anchorCtr="0">
            <a:spAutoFit/>
          </a:bodyPr>
          <a:lstStyle>
            <a:lvl1pPr marL="0" indent="0" algn="ctr" defTabSz="1518303" rtl="0" eaLnBrk="1" latinLnBrk="0" hangingPunct="1">
              <a:spcBef>
                <a:spcPct val="20000"/>
              </a:spcBef>
              <a:buFont typeface="Arial" pitchFamily="34" charset="0"/>
              <a:buNone/>
              <a:defRPr sz="1400" b="1" u="sng" kern="1200" baseline="0">
                <a:solidFill>
                  <a:schemeClr val="tx1"/>
                </a:solidFill>
                <a:latin typeface="+mn-lt"/>
                <a:ea typeface="+mn-ea"/>
                <a:cs typeface="+mn-cs"/>
              </a:defRPr>
            </a:lvl1pPr>
            <a:lvl2pPr marL="1233621" indent="-474469" algn="l" defTabSz="1518303" rtl="0" eaLnBrk="1" latinLnBrk="0" hangingPunct="1">
              <a:spcBef>
                <a:spcPct val="20000"/>
              </a:spcBef>
              <a:buFont typeface="Arial" pitchFamily="34" charset="0"/>
              <a:buChar char="–"/>
              <a:defRPr sz="4700" kern="1200">
                <a:solidFill>
                  <a:schemeClr val="tx1"/>
                </a:solidFill>
                <a:latin typeface="+mn-lt"/>
                <a:ea typeface="+mn-ea"/>
                <a:cs typeface="+mn-cs"/>
              </a:defRPr>
            </a:lvl2pPr>
            <a:lvl3pPr marL="1897879" indent="-379577" algn="l" defTabSz="1518303" rtl="0" eaLnBrk="1" latinLnBrk="0" hangingPunct="1">
              <a:spcBef>
                <a:spcPct val="20000"/>
              </a:spcBef>
              <a:buFont typeface="Arial" pitchFamily="34" charset="0"/>
              <a:buChar char="•"/>
              <a:defRPr sz="4000" kern="1200">
                <a:solidFill>
                  <a:schemeClr val="tx1"/>
                </a:solidFill>
                <a:latin typeface="+mn-lt"/>
                <a:ea typeface="+mn-ea"/>
                <a:cs typeface="+mn-cs"/>
              </a:defRPr>
            </a:lvl3pPr>
            <a:lvl4pPr marL="2657031"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4pPr>
            <a:lvl5pPr marL="3416181"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5pPr>
            <a:lvl6pPr marL="4175334"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6pPr>
            <a:lvl7pPr marL="4934485"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7pPr>
            <a:lvl8pPr marL="5693636"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8pPr>
            <a:lvl9pPr marL="6452788"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9pPr>
          </a:lstStyle>
          <a:p>
            <a:r>
              <a:rPr lang="en-US" sz="1100" dirty="0">
                <a:latin typeface="+mj-lt"/>
              </a:rPr>
              <a:t>AFGEROND ONDERZOEK DUURZAAMHEID</a:t>
            </a:r>
          </a:p>
        </p:txBody>
      </p:sp>
      <p:sp>
        <p:nvSpPr>
          <p:cNvPr id="22" name="Text Placeholder 243">
            <a:extLst>
              <a:ext uri="{FF2B5EF4-FFF2-40B4-BE49-F238E27FC236}">
                <a16:creationId xmlns:a16="http://schemas.microsoft.com/office/drawing/2014/main" id="{27B1D78B-E1A9-4C13-BEE6-B54329CF9F47}"/>
              </a:ext>
            </a:extLst>
          </p:cNvPr>
          <p:cNvSpPr txBox="1">
            <a:spLocks/>
          </p:cNvSpPr>
          <p:nvPr/>
        </p:nvSpPr>
        <p:spPr>
          <a:xfrm>
            <a:off x="174169" y="3021430"/>
            <a:ext cx="5048739" cy="6653275"/>
          </a:xfrm>
          <a:prstGeom prst="rect">
            <a:avLst/>
          </a:prstGeom>
        </p:spPr>
        <p:txBody>
          <a:bodyPr/>
          <a:lstStyle>
            <a:lvl1pPr marL="569364" indent="-569364" algn="l" defTabSz="1518303" rtl="0" eaLnBrk="1" latinLnBrk="0" hangingPunct="1">
              <a:spcBef>
                <a:spcPct val="20000"/>
              </a:spcBef>
              <a:buFont typeface="Arial" pitchFamily="34" charset="0"/>
              <a:buChar char="•"/>
              <a:defRPr sz="5300" kern="1200">
                <a:solidFill>
                  <a:schemeClr val="tx1"/>
                </a:solidFill>
                <a:latin typeface="+mn-lt"/>
                <a:ea typeface="+mn-ea"/>
                <a:cs typeface="+mn-cs"/>
              </a:defRPr>
            </a:lvl1pPr>
            <a:lvl2pPr marL="1233621" indent="-474469" algn="l" defTabSz="1518303" rtl="0" eaLnBrk="1" latinLnBrk="0" hangingPunct="1">
              <a:spcBef>
                <a:spcPct val="20000"/>
              </a:spcBef>
              <a:buFont typeface="Arial" pitchFamily="34" charset="0"/>
              <a:buChar char="–"/>
              <a:defRPr sz="4700" kern="1200">
                <a:solidFill>
                  <a:schemeClr val="tx1"/>
                </a:solidFill>
                <a:latin typeface="+mn-lt"/>
                <a:ea typeface="+mn-ea"/>
                <a:cs typeface="+mn-cs"/>
              </a:defRPr>
            </a:lvl2pPr>
            <a:lvl3pPr marL="1897879" indent="-379577" algn="l" defTabSz="1518303" rtl="0" eaLnBrk="1" latinLnBrk="0" hangingPunct="1">
              <a:spcBef>
                <a:spcPct val="20000"/>
              </a:spcBef>
              <a:buFont typeface="Arial" pitchFamily="34" charset="0"/>
              <a:buChar char="•"/>
              <a:defRPr sz="4000" kern="1200">
                <a:solidFill>
                  <a:schemeClr val="tx1"/>
                </a:solidFill>
                <a:latin typeface="+mn-lt"/>
                <a:ea typeface="+mn-ea"/>
                <a:cs typeface="+mn-cs"/>
              </a:defRPr>
            </a:lvl3pPr>
            <a:lvl4pPr marL="2657031"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4pPr>
            <a:lvl5pPr marL="3416181"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5pPr>
            <a:lvl6pPr marL="4175334"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6pPr>
            <a:lvl7pPr marL="4934485"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7pPr>
            <a:lvl8pPr marL="5693636"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8pPr>
            <a:lvl9pPr marL="6452788"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9pPr>
          </a:lstStyle>
          <a:p>
            <a:pPr marL="0" indent="0">
              <a:buNone/>
            </a:pPr>
            <a:r>
              <a:rPr lang="nl-NL" sz="1100" dirty="0" smtClean="0">
                <a:latin typeface="+mj-lt"/>
                <a:cs typeface="Times New Roman" panose="02020603050405020304" pitchFamily="18" charset="0"/>
              </a:rPr>
              <a:t>In </a:t>
            </a:r>
            <a:r>
              <a:rPr lang="nl-NL" sz="1100" dirty="0">
                <a:latin typeface="+mj-lt"/>
                <a:cs typeface="Times New Roman" panose="02020603050405020304" pitchFamily="18" charset="0"/>
              </a:rPr>
              <a:t>juni 2020 hebben wij het onderzoeksrapport Duurzaamheid aangeboden aan de gemeenteraden. De presentatie van het onderzoek heeft door de op dat moment geldende beperkingen, voor het eerst digitaal plaatsgevonden. Dit heeft geleid tot een aanzienlijk hoger deelname van raadsleden en andere belangstellenden aan deze bijeenkomst. De deelname namens de raden was als volgt: Bodegraven-Reeuwijk 3, Gouda 6, Waddinxveen 12 en Zuidplas 7. Ook hebben wij voor het eerst een rapport aangeboden aan de pers. Hiermee hebben wij geprobeerd de betrokkenheid van de burgers en andere organisaties bij het werk van de Groene Hart Rekenkamer te vergroten. Wij hebben aangeboden aanwezig te zijn bij de bespreking van het rapport Duurzaamheid in de vier gemeenten indien we daarvoor zouden worden uitgenodigd. Geen van de gemeenten heeft hiervan gebruik gemaakt.  </a:t>
            </a:r>
          </a:p>
          <a:p>
            <a:pPr marL="0" indent="0">
              <a:buNone/>
            </a:pPr>
            <a:endParaRPr lang="nl-NL" sz="1100" dirty="0">
              <a:latin typeface="+mj-lt"/>
              <a:cs typeface="Times New Roman" panose="02020603050405020304" pitchFamily="18" charset="0"/>
            </a:endParaRPr>
          </a:p>
          <a:p>
            <a:pPr marL="0" indent="0">
              <a:buNone/>
            </a:pPr>
            <a:r>
              <a:rPr lang="nl-NL" sz="1100" dirty="0">
                <a:latin typeface="+mj-lt"/>
                <a:cs typeface="Times New Roman" panose="02020603050405020304" pitchFamily="18" charset="0"/>
              </a:rPr>
              <a:t>In het onderzoek Duurzaamheid zijn per gemeente aanbevelingen gedaan aan de gemeenteraad en aan het college. Daarnaast zijn er op basis van het onderzoek conclusies getrokken bij de volgende deelvragen. </a:t>
            </a:r>
          </a:p>
          <a:p>
            <a:pPr marL="0" indent="0">
              <a:buNone/>
            </a:pPr>
            <a:r>
              <a:rPr lang="nl-NL" sz="1100" dirty="0">
                <a:latin typeface="+mj-lt"/>
                <a:cs typeface="Times New Roman" panose="02020603050405020304" pitchFamily="18" charset="0"/>
              </a:rPr>
              <a:t>Deelvraag 1: Hoe is het duurzaamheidsbeleid inhoudelijk en procesmatig vormgegeven?</a:t>
            </a:r>
          </a:p>
          <a:p>
            <a:pPr marL="0" indent="0">
              <a:buNone/>
            </a:pPr>
            <a:r>
              <a:rPr lang="nl-NL" sz="1100" dirty="0">
                <a:latin typeface="+mj-lt"/>
                <a:cs typeface="Times New Roman" panose="02020603050405020304" pitchFamily="18" charset="0"/>
              </a:rPr>
              <a:t>Deelvraag 2: Waar staat de gemeente met betrekking tot de realisatie van doelen en ambities?</a:t>
            </a:r>
          </a:p>
          <a:p>
            <a:pPr marL="0" indent="0">
              <a:buNone/>
            </a:pPr>
            <a:r>
              <a:rPr lang="nl-NL" sz="1100" dirty="0">
                <a:latin typeface="+mj-lt"/>
                <a:cs typeface="Times New Roman" panose="02020603050405020304" pitchFamily="18" charset="0"/>
              </a:rPr>
              <a:t>Deelvraag 3: Op welke manier wordt intern en extern samengewerkt aan de realisatie van doelen en ambities? Welke rol hebben de gemeenteraden, de gemeenten en partijen in de samenleving? </a:t>
            </a:r>
          </a:p>
          <a:p>
            <a:pPr marL="0" indent="0">
              <a:buNone/>
            </a:pPr>
            <a:endParaRPr lang="nl-NL" sz="1100" dirty="0">
              <a:latin typeface="+mj-lt"/>
              <a:cs typeface="Times New Roman" panose="02020603050405020304" pitchFamily="18" charset="0"/>
            </a:endParaRPr>
          </a:p>
          <a:p>
            <a:pPr marL="0" indent="0">
              <a:buNone/>
            </a:pPr>
            <a:r>
              <a:rPr lang="nl-NL" sz="1100" dirty="0">
                <a:latin typeface="+mj-lt"/>
                <a:cs typeface="Times New Roman" panose="02020603050405020304" pitchFamily="18" charset="0"/>
              </a:rPr>
              <a:t>De vier deelnemende gemeenten aan de Groene Hart Rekenkamer zijn op deze drie deelvragen met elkaar vergeleken. Doel hiervan is dat gemeenten onderling van elkaar kunnen leren. </a:t>
            </a:r>
          </a:p>
          <a:p>
            <a:pPr marL="0" indent="0">
              <a:buNone/>
            </a:pPr>
            <a:endParaRPr lang="nl-NL" sz="1100" dirty="0">
              <a:latin typeface="+mj-lt"/>
              <a:cs typeface="Times New Roman" panose="02020603050405020304" pitchFamily="18" charset="0"/>
            </a:endParaRPr>
          </a:p>
          <a:p>
            <a:pPr marL="0" indent="0">
              <a:buNone/>
            </a:pPr>
            <a:r>
              <a:rPr lang="nl-NL" sz="1100" dirty="0">
                <a:latin typeface="+mj-lt"/>
                <a:cs typeface="Times New Roman" panose="02020603050405020304" pitchFamily="18" charset="0"/>
              </a:rPr>
              <a:t>De rapporten over Duurzaamheid met de conclusies en aanbevelingen staan op de website van de Groene Hart Rekenkamer, https://www.groenehartrekenkamer.nl/documenten/. U kunt hier ook de presentatie van de rapporten terugluisteren. </a:t>
            </a:r>
          </a:p>
          <a:p>
            <a:pPr marL="0" indent="0">
              <a:buNone/>
            </a:pPr>
            <a:endParaRPr lang="nl-NL" sz="1100" dirty="0">
              <a:latin typeface="+mj-lt"/>
              <a:cs typeface="Times New Roman" panose="02020603050405020304" pitchFamily="18" charset="0"/>
            </a:endParaRPr>
          </a:p>
          <a:p>
            <a:pPr marL="0" indent="0">
              <a:buNone/>
            </a:pPr>
            <a:endParaRPr lang="nl-NL" sz="1100" dirty="0">
              <a:latin typeface="+mj-lt"/>
              <a:cs typeface="Times New Roman" panose="02020603050405020304" pitchFamily="18" charset="0"/>
            </a:endParaRPr>
          </a:p>
          <a:p>
            <a:pPr marL="0" indent="0">
              <a:buFont typeface="Arial" pitchFamily="34" charset="0"/>
              <a:buNone/>
            </a:pPr>
            <a:endParaRPr lang="en-US" sz="1100" dirty="0">
              <a:latin typeface="+mj-lt"/>
              <a:cs typeface="Times New Roman" panose="02020603050405020304" pitchFamily="18" charset="0"/>
            </a:endParaRPr>
          </a:p>
        </p:txBody>
      </p:sp>
      <p:sp>
        <p:nvSpPr>
          <p:cNvPr id="23" name="Rounded Rectangle 36">
            <a:extLst>
              <a:ext uri="{FF2B5EF4-FFF2-40B4-BE49-F238E27FC236}">
                <a16:creationId xmlns:a16="http://schemas.microsoft.com/office/drawing/2014/main" id="{A4096778-6F7F-4328-B07F-2E23749F6D20}"/>
              </a:ext>
            </a:extLst>
          </p:cNvPr>
          <p:cNvSpPr/>
          <p:nvPr/>
        </p:nvSpPr>
        <p:spPr>
          <a:xfrm>
            <a:off x="117492" y="2693948"/>
            <a:ext cx="5078628" cy="6980757"/>
          </a:xfrm>
          <a:prstGeom prst="roundRect">
            <a:avLst>
              <a:gd name="adj" fmla="val 3888"/>
            </a:avLst>
          </a:prstGeom>
          <a:noFill/>
          <a:ln w="12700">
            <a:solidFill>
              <a:srgbClr val="EE80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dirty="0"/>
          </a:p>
        </p:txBody>
      </p:sp>
      <p:sp>
        <p:nvSpPr>
          <p:cNvPr id="17" name="Text Placeholder 237">
            <a:extLst>
              <a:ext uri="{FF2B5EF4-FFF2-40B4-BE49-F238E27FC236}">
                <a16:creationId xmlns:a16="http://schemas.microsoft.com/office/drawing/2014/main" id="{D08750CC-32E5-4C9F-AE3B-0051ACD3F21C}"/>
              </a:ext>
            </a:extLst>
          </p:cNvPr>
          <p:cNvSpPr txBox="1">
            <a:spLocks/>
          </p:cNvSpPr>
          <p:nvPr/>
        </p:nvSpPr>
        <p:spPr>
          <a:xfrm>
            <a:off x="5382198" y="7200308"/>
            <a:ext cx="5044254" cy="4527056"/>
          </a:xfrm>
          <a:prstGeom prst="rect">
            <a:avLst/>
          </a:prstGeom>
        </p:spPr>
        <p:txBody>
          <a:bodyPr wrap="square" lIns="79081" tIns="79081" rIns="79081" bIns="79081">
            <a:spAutoFit/>
          </a:bodyPr>
          <a:lstStyle>
            <a:lvl1pPr marL="0" indent="0" algn="l" defTabSz="1518303" rtl="0" eaLnBrk="1" latinLnBrk="0" hangingPunct="1">
              <a:spcBef>
                <a:spcPct val="20000"/>
              </a:spcBef>
              <a:buFont typeface="Arial" pitchFamily="34" charset="0"/>
              <a:buNone/>
              <a:defRPr sz="1000" kern="1200">
                <a:solidFill>
                  <a:schemeClr val="tx1"/>
                </a:solidFill>
                <a:latin typeface="Times New Roman" panose="02020603050405020304" pitchFamily="18" charset="0"/>
                <a:ea typeface="+mn-ea"/>
                <a:cs typeface="Times New Roman" panose="02020603050405020304" pitchFamily="18" charset="0"/>
              </a:defRPr>
            </a:lvl1pPr>
            <a:lvl2pPr marL="514010" indent="-197695" algn="l" defTabSz="1518303" rtl="0" eaLnBrk="1" latinLnBrk="0" hangingPunct="1">
              <a:spcBef>
                <a:spcPct val="20000"/>
              </a:spcBef>
              <a:buFont typeface="Arial" pitchFamily="34" charset="0"/>
              <a:buChar char="–"/>
              <a:defRPr sz="900" kern="1200">
                <a:solidFill>
                  <a:schemeClr val="tx1"/>
                </a:solidFill>
                <a:latin typeface="Trebuchet MS" pitchFamily="34" charset="0"/>
                <a:ea typeface="+mn-ea"/>
                <a:cs typeface="+mn-cs"/>
              </a:defRPr>
            </a:lvl2pPr>
            <a:lvl3pPr marL="711705" indent="-197695" algn="l" defTabSz="1518303" rtl="0" eaLnBrk="1" latinLnBrk="0" hangingPunct="1">
              <a:spcBef>
                <a:spcPct val="20000"/>
              </a:spcBef>
              <a:buFont typeface="Arial" pitchFamily="34" charset="0"/>
              <a:buChar char="•"/>
              <a:defRPr sz="900" kern="1200">
                <a:solidFill>
                  <a:schemeClr val="tx1"/>
                </a:solidFill>
                <a:latin typeface="Trebuchet MS" pitchFamily="34" charset="0"/>
                <a:ea typeface="+mn-ea"/>
                <a:cs typeface="+mn-cs"/>
              </a:defRPr>
            </a:lvl3pPr>
            <a:lvl4pPr marL="929170" indent="-217465" algn="l" defTabSz="1518303" rtl="0" eaLnBrk="1" latinLnBrk="0" hangingPunct="1">
              <a:spcBef>
                <a:spcPct val="20000"/>
              </a:spcBef>
              <a:buFont typeface="Arial" pitchFamily="34" charset="0"/>
              <a:buChar char="–"/>
              <a:defRPr sz="900" kern="1200">
                <a:solidFill>
                  <a:schemeClr val="tx1"/>
                </a:solidFill>
                <a:latin typeface="Trebuchet MS" pitchFamily="34" charset="0"/>
                <a:ea typeface="+mn-ea"/>
                <a:cs typeface="+mn-cs"/>
              </a:defRPr>
            </a:lvl4pPr>
            <a:lvl5pPr marL="1087327" indent="-158157" algn="l" defTabSz="1518303" rtl="0" eaLnBrk="1" latinLnBrk="0" hangingPunct="1">
              <a:spcBef>
                <a:spcPct val="20000"/>
              </a:spcBef>
              <a:buFont typeface="Arial" pitchFamily="34" charset="0"/>
              <a:buChar char="»"/>
              <a:defRPr sz="900" kern="1200">
                <a:solidFill>
                  <a:schemeClr val="tx1"/>
                </a:solidFill>
                <a:latin typeface="Trebuchet MS" pitchFamily="34" charset="0"/>
                <a:ea typeface="+mn-ea"/>
                <a:cs typeface="+mn-cs"/>
              </a:defRPr>
            </a:lvl5pPr>
            <a:lvl6pPr marL="4175334"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6pPr>
            <a:lvl7pPr marL="4934485"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7pPr>
            <a:lvl8pPr marL="5693636"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8pPr>
            <a:lvl9pPr marL="6452788"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9pPr>
          </a:lstStyle>
          <a:p>
            <a:r>
              <a:rPr lang="nl-NL" sz="1100" b="1" dirty="0">
                <a:latin typeface="+mj-lt"/>
              </a:rPr>
              <a:t>Selectiecriteria</a:t>
            </a:r>
          </a:p>
          <a:p>
            <a:r>
              <a:rPr lang="nl-NL" sz="1100" dirty="0">
                <a:latin typeface="+mj-lt"/>
              </a:rPr>
              <a:t>De criteria die de rekenkamercommissie hanteert bij het selecteren van de onderzoeksonderwerpen zijn als volgt:</a:t>
            </a:r>
          </a:p>
          <a:p>
            <a:pPr marL="171450" lvl="0" indent="-171450">
              <a:buFont typeface="Arial" panose="020B0604020202020204" pitchFamily="34" charset="0"/>
              <a:buChar char="•"/>
            </a:pPr>
            <a:r>
              <a:rPr lang="nl-NL" sz="1100" dirty="0">
                <a:latin typeface="+mj-lt"/>
              </a:rPr>
              <a:t>In hoeverre past het voorstel binnen de primaire taak van GHR-functie?;</a:t>
            </a:r>
          </a:p>
          <a:p>
            <a:pPr marL="171450" lvl="0" indent="-171450">
              <a:buFont typeface="Arial" panose="020B0604020202020204" pitchFamily="34" charset="0"/>
              <a:buChar char="•"/>
            </a:pPr>
            <a:r>
              <a:rPr lang="nl-NL" sz="1100" dirty="0">
                <a:latin typeface="+mj-lt"/>
              </a:rPr>
              <a:t>Kan men in potentie leren van het onderzoek? (effectiviteit);</a:t>
            </a:r>
          </a:p>
          <a:p>
            <a:pPr marL="171450" lvl="0" indent="-171450">
              <a:buFont typeface="Arial" panose="020B0604020202020204" pitchFamily="34" charset="0"/>
              <a:buChar char="•"/>
            </a:pPr>
            <a:r>
              <a:rPr lang="nl-NL" sz="1100" dirty="0">
                <a:latin typeface="+mj-lt"/>
              </a:rPr>
              <a:t>Er heeft in de afgelopen 5 jaar geen onderzoek plaatsgevonden op dit onderwerp (in brede zin);</a:t>
            </a:r>
          </a:p>
          <a:p>
            <a:pPr marL="171450" lvl="0" indent="-171450">
              <a:buFont typeface="Arial" panose="020B0604020202020204" pitchFamily="34" charset="0"/>
              <a:buChar char="•"/>
            </a:pPr>
            <a:r>
              <a:rPr lang="nl-NL" sz="1100" dirty="0">
                <a:latin typeface="+mj-lt"/>
              </a:rPr>
              <a:t>Draagvlak binnen en/of tussen gemeenten;</a:t>
            </a:r>
          </a:p>
          <a:p>
            <a:pPr marL="171450" lvl="0" indent="-171450">
              <a:buFont typeface="Arial" panose="020B0604020202020204" pitchFamily="34" charset="0"/>
              <a:buChar char="•"/>
            </a:pPr>
            <a:r>
              <a:rPr lang="nl-NL" sz="1100" dirty="0">
                <a:latin typeface="+mj-lt"/>
              </a:rPr>
              <a:t>Urgentie;</a:t>
            </a:r>
          </a:p>
          <a:p>
            <a:pPr marL="171450" lvl="0" indent="-171450">
              <a:buFont typeface="Arial" panose="020B0604020202020204" pitchFamily="34" charset="0"/>
              <a:buChar char="•"/>
            </a:pPr>
            <a:r>
              <a:rPr lang="nl-NL" sz="1100" dirty="0">
                <a:latin typeface="+mj-lt"/>
              </a:rPr>
              <a:t>Bevoegdheid van de gemeente;</a:t>
            </a:r>
          </a:p>
          <a:p>
            <a:pPr marL="171450" lvl="0" indent="-171450">
              <a:buFont typeface="Arial" panose="020B0604020202020204" pitchFamily="34" charset="0"/>
              <a:buChar char="•"/>
            </a:pPr>
            <a:r>
              <a:rPr lang="nl-NL" sz="1100" dirty="0">
                <a:latin typeface="+mj-lt"/>
              </a:rPr>
              <a:t>Substantieel, organisatorisch, financieel en maatschappelijk belang;</a:t>
            </a:r>
          </a:p>
          <a:p>
            <a:pPr marL="171450" lvl="0" indent="-171450">
              <a:buFont typeface="Arial" panose="020B0604020202020204" pitchFamily="34" charset="0"/>
              <a:buChar char="•"/>
            </a:pPr>
            <a:r>
              <a:rPr lang="nl-NL" sz="1100" dirty="0">
                <a:latin typeface="+mj-lt"/>
              </a:rPr>
              <a:t>Spreiding beleidsvelden en gemeenten;</a:t>
            </a:r>
          </a:p>
          <a:p>
            <a:pPr marL="171450" lvl="0" indent="-171450">
              <a:buFont typeface="Arial" panose="020B0604020202020204" pitchFamily="34" charset="0"/>
              <a:buChar char="•"/>
            </a:pPr>
            <a:r>
              <a:rPr lang="nl-NL" sz="1100" dirty="0">
                <a:latin typeface="+mj-lt"/>
              </a:rPr>
              <a:t>Uitvoerbaar binnen de beschikbare middelen.</a:t>
            </a:r>
          </a:p>
          <a:p>
            <a:endParaRPr lang="nl-NL" sz="1100" dirty="0">
              <a:latin typeface="+mj-lt"/>
            </a:endParaRPr>
          </a:p>
          <a:p>
            <a:r>
              <a:rPr lang="nl-NL" sz="1100" b="1" dirty="0">
                <a:latin typeface="+mj-lt"/>
              </a:rPr>
              <a:t>Shortlist</a:t>
            </a:r>
          </a:p>
          <a:p>
            <a:r>
              <a:rPr lang="nl-NL" sz="1100" dirty="0">
                <a:latin typeface="+mj-lt"/>
              </a:rPr>
              <a:t>Op basis van de selectiecriteria </a:t>
            </a:r>
            <a:r>
              <a:rPr lang="nl-NL" sz="1100" dirty="0" smtClean="0">
                <a:latin typeface="+mj-lt"/>
              </a:rPr>
              <a:t>bepalen wij jaarlijks welke onderwerpen uit de groslijst worden opgenomen in de </a:t>
            </a:r>
            <a:r>
              <a:rPr lang="nl-NL" sz="1100" dirty="0">
                <a:latin typeface="+mj-lt"/>
              </a:rPr>
              <a:t>shortlist. </a:t>
            </a:r>
            <a:r>
              <a:rPr lang="nl-NL" sz="1100" dirty="0" smtClean="0">
                <a:latin typeface="+mj-lt"/>
              </a:rPr>
              <a:t>De shortlist is een </a:t>
            </a:r>
            <a:r>
              <a:rPr lang="nl-NL" sz="1100" dirty="0">
                <a:latin typeface="+mj-lt"/>
              </a:rPr>
              <a:t>overzicht van enkele (ongeveer 3) onderzoeksonderwerpen waaruit </a:t>
            </a:r>
            <a:r>
              <a:rPr lang="nl-NL" sz="1100" dirty="0" smtClean="0">
                <a:latin typeface="+mj-lt"/>
              </a:rPr>
              <a:t>wij een keuze maken voor het volgende </a:t>
            </a:r>
            <a:r>
              <a:rPr lang="nl-NL" sz="1100" dirty="0">
                <a:latin typeface="+mj-lt"/>
              </a:rPr>
              <a:t>onderzoek. </a:t>
            </a:r>
            <a:r>
              <a:rPr lang="nl-NL" sz="1100" dirty="0" smtClean="0">
                <a:latin typeface="+mj-lt"/>
              </a:rPr>
              <a:t>Voordat wij die keuze maken, vragen wij de programmaraad een zienswijze te geven op de onderwerpen op de shortlist. </a:t>
            </a:r>
            <a:r>
              <a:rPr lang="nl-NL" sz="1100" dirty="0">
                <a:latin typeface="+mj-lt"/>
              </a:rPr>
              <a:t>Uiteindelijk maakt de </a:t>
            </a:r>
            <a:r>
              <a:rPr lang="nl-NL" sz="1100" dirty="0" smtClean="0">
                <a:latin typeface="+mj-lt"/>
              </a:rPr>
              <a:t>Groene Hart Rekenkamer de  keuze wat het volgende onderzoek en onderzoeksprogramma voor 2021 wordt. </a:t>
            </a:r>
            <a:endParaRPr lang="nl-NL" sz="1100" dirty="0">
              <a:latin typeface="+mj-lt"/>
            </a:endParaRPr>
          </a:p>
          <a:p>
            <a:endParaRPr lang="nl-NL" sz="1100" dirty="0">
              <a:latin typeface="+mn-lt"/>
            </a:endParaRPr>
          </a:p>
        </p:txBody>
      </p:sp>
    </p:spTree>
    <p:extLst>
      <p:ext uri="{BB962C8B-B14F-4D97-AF65-F5344CB8AC3E}">
        <p14:creationId xmlns:p14="http://schemas.microsoft.com/office/powerpoint/2010/main" val="3768331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Text Placeholder 232">
            <a:extLst>
              <a:ext uri="{FF2B5EF4-FFF2-40B4-BE49-F238E27FC236}">
                <a16:creationId xmlns:a16="http://schemas.microsoft.com/office/drawing/2014/main" id="{246633C9-A871-4657-8924-17BCE955BCC8}"/>
              </a:ext>
            </a:extLst>
          </p:cNvPr>
          <p:cNvSpPr txBox="1">
            <a:spLocks/>
          </p:cNvSpPr>
          <p:nvPr/>
        </p:nvSpPr>
        <p:spPr>
          <a:xfrm>
            <a:off x="5298325" y="8781506"/>
            <a:ext cx="5044319" cy="233159"/>
          </a:xfrm>
          <a:prstGeom prst="rect">
            <a:avLst/>
          </a:prstGeom>
          <a:noFill/>
        </p:spPr>
        <p:txBody>
          <a:bodyPr wrap="square" lIns="31632" tIns="31632" rIns="31632" bIns="31632" anchor="ctr" anchorCtr="0">
            <a:spAutoFit/>
          </a:bodyPr>
          <a:lstStyle>
            <a:lvl1pPr marL="0" indent="0" algn="ctr" defTabSz="1518303" rtl="0" eaLnBrk="1" latinLnBrk="0" hangingPunct="1">
              <a:spcBef>
                <a:spcPct val="20000"/>
              </a:spcBef>
              <a:buFont typeface="Arial" pitchFamily="34" charset="0"/>
              <a:buNone/>
              <a:defRPr sz="1400" b="1" u="sng" kern="1200" baseline="0">
                <a:solidFill>
                  <a:schemeClr val="tx1"/>
                </a:solidFill>
                <a:latin typeface="+mn-lt"/>
                <a:ea typeface="+mn-ea"/>
                <a:cs typeface="+mn-cs"/>
              </a:defRPr>
            </a:lvl1pPr>
            <a:lvl2pPr marL="1233621" indent="-474469" algn="l" defTabSz="1518303" rtl="0" eaLnBrk="1" latinLnBrk="0" hangingPunct="1">
              <a:spcBef>
                <a:spcPct val="20000"/>
              </a:spcBef>
              <a:buFont typeface="Arial" pitchFamily="34" charset="0"/>
              <a:buChar char="–"/>
              <a:defRPr sz="4700" kern="1200">
                <a:solidFill>
                  <a:schemeClr val="tx1"/>
                </a:solidFill>
                <a:latin typeface="+mn-lt"/>
                <a:ea typeface="+mn-ea"/>
                <a:cs typeface="+mn-cs"/>
              </a:defRPr>
            </a:lvl2pPr>
            <a:lvl3pPr marL="1897879" indent="-379577" algn="l" defTabSz="1518303" rtl="0" eaLnBrk="1" latinLnBrk="0" hangingPunct="1">
              <a:spcBef>
                <a:spcPct val="20000"/>
              </a:spcBef>
              <a:buFont typeface="Arial" pitchFamily="34" charset="0"/>
              <a:buChar char="•"/>
              <a:defRPr sz="4000" kern="1200">
                <a:solidFill>
                  <a:schemeClr val="tx1"/>
                </a:solidFill>
                <a:latin typeface="+mn-lt"/>
                <a:ea typeface="+mn-ea"/>
                <a:cs typeface="+mn-cs"/>
              </a:defRPr>
            </a:lvl3pPr>
            <a:lvl4pPr marL="2657031"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4pPr>
            <a:lvl5pPr marL="3416181"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5pPr>
            <a:lvl6pPr marL="4175334"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6pPr>
            <a:lvl7pPr marL="4934485"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7pPr>
            <a:lvl8pPr marL="5693636"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8pPr>
            <a:lvl9pPr marL="6452788"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9pPr>
          </a:lstStyle>
          <a:p>
            <a:r>
              <a:rPr lang="en-US" sz="1100" dirty="0">
                <a:latin typeface="+mj-lt"/>
              </a:rPr>
              <a:t>CONTACT</a:t>
            </a:r>
          </a:p>
        </p:txBody>
      </p:sp>
      <p:sp>
        <p:nvSpPr>
          <p:cNvPr id="58" name="Rounded Rectangle 36">
            <a:extLst>
              <a:ext uri="{FF2B5EF4-FFF2-40B4-BE49-F238E27FC236}">
                <a16:creationId xmlns:a16="http://schemas.microsoft.com/office/drawing/2014/main" id="{B80C352C-76A8-4069-9CFD-FF0EF3850C08}"/>
              </a:ext>
            </a:extLst>
          </p:cNvPr>
          <p:cNvSpPr/>
          <p:nvPr/>
        </p:nvSpPr>
        <p:spPr>
          <a:xfrm>
            <a:off x="5367256" y="8647210"/>
            <a:ext cx="5121602" cy="2724933"/>
          </a:xfrm>
          <a:prstGeom prst="roundRect">
            <a:avLst>
              <a:gd name="adj" fmla="val 3888"/>
            </a:avLst>
          </a:prstGeom>
          <a:noFill/>
          <a:ln w="12700">
            <a:solidFill>
              <a:srgbClr val="EE80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dirty="0"/>
          </a:p>
        </p:txBody>
      </p:sp>
      <p:sp>
        <p:nvSpPr>
          <p:cNvPr id="13" name="Rechthoek 12">
            <a:extLst>
              <a:ext uri="{FF2B5EF4-FFF2-40B4-BE49-F238E27FC236}">
                <a16:creationId xmlns:a16="http://schemas.microsoft.com/office/drawing/2014/main" id="{F46D6C99-0596-4156-9416-3D5736189DE6}"/>
              </a:ext>
            </a:extLst>
          </p:cNvPr>
          <p:cNvSpPr/>
          <p:nvPr/>
        </p:nvSpPr>
        <p:spPr>
          <a:xfrm>
            <a:off x="5391798" y="9120818"/>
            <a:ext cx="5000605" cy="1869743"/>
          </a:xfrm>
          <a:prstGeom prst="rect">
            <a:avLst/>
          </a:prstGeom>
        </p:spPr>
        <p:txBody>
          <a:bodyPr wrap="square">
            <a:spAutoFit/>
          </a:bodyPr>
          <a:lstStyle/>
          <a:p>
            <a:pPr defTabSz="1518303">
              <a:spcBef>
                <a:spcPct val="20000"/>
              </a:spcBef>
              <a:spcAft>
                <a:spcPts val="0"/>
              </a:spcAft>
            </a:pPr>
            <a:r>
              <a:rPr lang="nl-NL" sz="1100" dirty="0">
                <a:cs typeface="Times New Roman" panose="02020603050405020304" pitchFamily="18" charset="0"/>
              </a:rPr>
              <a:t>De Groene Hart Rekenkamer komt maandelijks bijeen (met uitzondering van het zomerreces in juli en augustus) voor haar reguliere vergaderingen. Deze vergaderingen worden in beslotenheid gehouden. Daarnaast vergadert de rekenkamercommissie ieder kwartaal met de programmaraad. U kunt u bij ons terecht als u meer informatie wilt over de Groene Hart Rekenkamer of als u een idee wilt aandragen voor een mogelijk onderzoek. </a:t>
            </a:r>
          </a:p>
          <a:p>
            <a:pPr>
              <a:lnSpc>
                <a:spcPct val="150000"/>
              </a:lnSpc>
              <a:spcAft>
                <a:spcPts val="0"/>
              </a:spcAft>
            </a:pPr>
            <a:r>
              <a:rPr lang="nl-NL" sz="1100" dirty="0">
                <a:latin typeface="+mj-lt"/>
                <a:ea typeface="Times New Roman" panose="02020603050405020304" pitchFamily="18" charset="0"/>
              </a:rPr>
              <a:t>Wij zijn te bereiken via: </a:t>
            </a:r>
          </a:p>
          <a:p>
            <a:pPr>
              <a:lnSpc>
                <a:spcPct val="150000"/>
              </a:lnSpc>
              <a:spcAft>
                <a:spcPts val="0"/>
              </a:spcAft>
            </a:pPr>
            <a:r>
              <a:rPr lang="nl-NL" sz="1100" dirty="0" smtClean="0">
                <a:latin typeface="+mj-lt"/>
                <a:ea typeface="Times New Roman" panose="02020603050405020304" pitchFamily="18" charset="0"/>
              </a:rPr>
              <a:t>E-mail</a:t>
            </a:r>
            <a:r>
              <a:rPr lang="nl-NL" sz="1100" dirty="0">
                <a:latin typeface="+mj-lt"/>
                <a:ea typeface="Times New Roman" panose="02020603050405020304" pitchFamily="18" charset="0"/>
              </a:rPr>
              <a:t>: </a:t>
            </a:r>
            <a:r>
              <a:rPr lang="nl-NL" sz="1100" u="sng" dirty="0">
                <a:solidFill>
                  <a:srgbClr val="0000FF"/>
                </a:solidFill>
                <a:latin typeface="+mj-lt"/>
                <a:ea typeface="Times New Roman" panose="02020603050405020304" pitchFamily="18" charset="0"/>
                <a:hlinkClick r:id="rId3"/>
              </a:rPr>
              <a:t>info@groenehartrekenkamer.nl</a:t>
            </a:r>
            <a:r>
              <a:rPr lang="nl-NL" sz="1100" dirty="0">
                <a:latin typeface="+mj-lt"/>
                <a:ea typeface="Times New Roman" panose="02020603050405020304" pitchFamily="18" charset="0"/>
              </a:rPr>
              <a:t> </a:t>
            </a:r>
          </a:p>
          <a:p>
            <a:pPr>
              <a:lnSpc>
                <a:spcPct val="150000"/>
              </a:lnSpc>
              <a:spcAft>
                <a:spcPts val="0"/>
              </a:spcAft>
            </a:pPr>
            <a:r>
              <a:rPr lang="nl-NL" sz="1100" dirty="0">
                <a:latin typeface="+mj-lt"/>
                <a:ea typeface="Times New Roman" panose="02020603050405020304" pitchFamily="18" charset="0"/>
              </a:rPr>
              <a:t>Postadres: Postbus 1086, 2800 BB Gouda</a:t>
            </a:r>
            <a:endParaRPr lang="nl-NL" sz="1100" dirty="0">
              <a:effectLst/>
              <a:latin typeface="+mj-lt"/>
              <a:ea typeface="Times New Roman" panose="02020603050405020304" pitchFamily="18" charset="0"/>
            </a:endParaRPr>
          </a:p>
        </p:txBody>
      </p:sp>
      <p:pic>
        <p:nvPicPr>
          <p:cNvPr id="44" name="Afbeelding 43"/>
          <p:cNvPicPr/>
          <p:nvPr/>
        </p:nvPicPr>
        <p:blipFill rotWithShape="1">
          <a:blip r:embed="rId4"/>
          <a:srcRect l="59406" t="66018" r="38320" b="29873"/>
          <a:stretch/>
        </p:blipFill>
        <p:spPr bwMode="auto">
          <a:xfrm>
            <a:off x="9822238" y="8740568"/>
            <a:ext cx="444296" cy="369481"/>
          </a:xfrm>
          <a:prstGeom prst="rect">
            <a:avLst/>
          </a:prstGeom>
          <a:ln>
            <a:noFill/>
          </a:ln>
          <a:extLst>
            <a:ext uri="{53640926-AAD7-44D8-BBD7-CCE9431645EC}">
              <a14:shadowObscured xmlns:a14="http://schemas.microsoft.com/office/drawing/2010/main"/>
            </a:ext>
          </a:extLst>
        </p:spPr>
      </p:pic>
      <p:sp>
        <p:nvSpPr>
          <p:cNvPr id="46" name="Text Placeholder 236">
            <a:extLst>
              <a:ext uri="{FF2B5EF4-FFF2-40B4-BE49-F238E27FC236}">
                <a16:creationId xmlns:a16="http://schemas.microsoft.com/office/drawing/2014/main" id="{5E9DB1EF-750C-479D-9618-11F7DD611251}"/>
              </a:ext>
            </a:extLst>
          </p:cNvPr>
          <p:cNvSpPr txBox="1">
            <a:spLocks/>
          </p:cNvSpPr>
          <p:nvPr/>
        </p:nvSpPr>
        <p:spPr>
          <a:xfrm>
            <a:off x="5391798" y="2463424"/>
            <a:ext cx="5044254" cy="233159"/>
          </a:xfrm>
          <a:prstGeom prst="rect">
            <a:avLst/>
          </a:prstGeom>
          <a:noFill/>
        </p:spPr>
        <p:txBody>
          <a:bodyPr wrap="square" lIns="31632" tIns="31632" rIns="31632" bIns="31632" anchor="ctr" anchorCtr="0">
            <a:spAutoFit/>
          </a:bodyPr>
          <a:lstStyle>
            <a:lvl1pPr marL="0" indent="0" algn="ctr" defTabSz="1518303" rtl="0" eaLnBrk="1" latinLnBrk="0" hangingPunct="1">
              <a:spcBef>
                <a:spcPct val="20000"/>
              </a:spcBef>
              <a:buFont typeface="Arial" pitchFamily="34" charset="0"/>
              <a:buNone/>
              <a:defRPr sz="1400" b="1" u="sng" kern="1200" baseline="0">
                <a:solidFill>
                  <a:schemeClr val="tx1"/>
                </a:solidFill>
                <a:latin typeface="+mn-lt"/>
                <a:ea typeface="+mn-ea"/>
                <a:cs typeface="+mn-cs"/>
              </a:defRPr>
            </a:lvl1pPr>
            <a:lvl2pPr marL="1233621" indent="-474469" algn="l" defTabSz="1518303" rtl="0" eaLnBrk="1" latinLnBrk="0" hangingPunct="1">
              <a:spcBef>
                <a:spcPct val="20000"/>
              </a:spcBef>
              <a:buFont typeface="Arial" pitchFamily="34" charset="0"/>
              <a:buChar char="–"/>
              <a:defRPr sz="4700" kern="1200">
                <a:solidFill>
                  <a:schemeClr val="tx1"/>
                </a:solidFill>
                <a:latin typeface="+mn-lt"/>
                <a:ea typeface="+mn-ea"/>
                <a:cs typeface="+mn-cs"/>
              </a:defRPr>
            </a:lvl2pPr>
            <a:lvl3pPr marL="1897879" indent="-379577" algn="l" defTabSz="1518303" rtl="0" eaLnBrk="1" latinLnBrk="0" hangingPunct="1">
              <a:spcBef>
                <a:spcPct val="20000"/>
              </a:spcBef>
              <a:buFont typeface="Arial" pitchFamily="34" charset="0"/>
              <a:buChar char="•"/>
              <a:defRPr sz="4000" kern="1200">
                <a:solidFill>
                  <a:schemeClr val="tx1"/>
                </a:solidFill>
                <a:latin typeface="+mn-lt"/>
                <a:ea typeface="+mn-ea"/>
                <a:cs typeface="+mn-cs"/>
              </a:defRPr>
            </a:lvl3pPr>
            <a:lvl4pPr marL="2657031"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4pPr>
            <a:lvl5pPr marL="3416181"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5pPr>
            <a:lvl6pPr marL="4175334"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6pPr>
            <a:lvl7pPr marL="4934485"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7pPr>
            <a:lvl8pPr marL="5693636"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8pPr>
            <a:lvl9pPr marL="6452788"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9pPr>
          </a:lstStyle>
          <a:p>
            <a:r>
              <a:rPr lang="en-US" sz="1100" dirty="0">
                <a:latin typeface="+mj-lt"/>
              </a:rPr>
              <a:t>BEGROTING </a:t>
            </a:r>
            <a:r>
              <a:rPr lang="en-US" sz="1100" dirty="0" smtClean="0">
                <a:latin typeface="+mj-lt"/>
              </a:rPr>
              <a:t>2021</a:t>
            </a:r>
            <a:endParaRPr lang="en-US" sz="1100" dirty="0">
              <a:latin typeface="+mj-lt"/>
            </a:endParaRPr>
          </a:p>
        </p:txBody>
      </p:sp>
      <p:sp>
        <p:nvSpPr>
          <p:cNvPr id="48" name="Rounded Rectangle 36">
            <a:extLst>
              <a:ext uri="{FF2B5EF4-FFF2-40B4-BE49-F238E27FC236}">
                <a16:creationId xmlns:a16="http://schemas.microsoft.com/office/drawing/2014/main" id="{F7BBDC91-0734-47B2-A8EF-C689FA7560D5}"/>
              </a:ext>
            </a:extLst>
          </p:cNvPr>
          <p:cNvSpPr/>
          <p:nvPr/>
        </p:nvSpPr>
        <p:spPr>
          <a:xfrm>
            <a:off x="5344319" y="2362669"/>
            <a:ext cx="5078628" cy="5934701"/>
          </a:xfrm>
          <a:prstGeom prst="roundRect">
            <a:avLst>
              <a:gd name="adj" fmla="val 3888"/>
            </a:avLst>
          </a:prstGeom>
          <a:noFill/>
          <a:ln w="12700">
            <a:solidFill>
              <a:srgbClr val="EE80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dirty="0"/>
          </a:p>
        </p:txBody>
      </p:sp>
      <p:sp>
        <p:nvSpPr>
          <p:cNvPr id="50" name="Text Placeholder 237">
            <a:extLst>
              <a:ext uri="{FF2B5EF4-FFF2-40B4-BE49-F238E27FC236}">
                <a16:creationId xmlns:a16="http://schemas.microsoft.com/office/drawing/2014/main" id="{851552A2-66CC-4E42-9122-FDB48AF9444E}"/>
              </a:ext>
            </a:extLst>
          </p:cNvPr>
          <p:cNvSpPr txBox="1">
            <a:spLocks/>
          </p:cNvSpPr>
          <p:nvPr/>
        </p:nvSpPr>
        <p:spPr>
          <a:xfrm>
            <a:off x="5367256" y="2675387"/>
            <a:ext cx="5044254" cy="6573770"/>
          </a:xfrm>
          <a:prstGeom prst="rect">
            <a:avLst/>
          </a:prstGeom>
        </p:spPr>
        <p:txBody>
          <a:bodyPr wrap="square" lIns="79081" tIns="79081" rIns="79081" bIns="79081">
            <a:spAutoFit/>
          </a:bodyPr>
          <a:lstStyle>
            <a:lvl1pPr marL="0" indent="0" algn="l" defTabSz="1518303" rtl="0" eaLnBrk="1" latinLnBrk="0" hangingPunct="1">
              <a:spcBef>
                <a:spcPct val="20000"/>
              </a:spcBef>
              <a:buFont typeface="Arial" pitchFamily="34" charset="0"/>
              <a:buNone/>
              <a:defRPr sz="1000" kern="1200">
                <a:solidFill>
                  <a:schemeClr val="tx1"/>
                </a:solidFill>
                <a:latin typeface="Times New Roman" panose="02020603050405020304" pitchFamily="18" charset="0"/>
                <a:ea typeface="+mn-ea"/>
                <a:cs typeface="Times New Roman" panose="02020603050405020304" pitchFamily="18" charset="0"/>
              </a:defRPr>
            </a:lvl1pPr>
            <a:lvl2pPr marL="514010" indent="-197695" algn="l" defTabSz="1518303" rtl="0" eaLnBrk="1" latinLnBrk="0" hangingPunct="1">
              <a:spcBef>
                <a:spcPct val="20000"/>
              </a:spcBef>
              <a:buFont typeface="Arial" pitchFamily="34" charset="0"/>
              <a:buChar char="–"/>
              <a:defRPr sz="900" kern="1200">
                <a:solidFill>
                  <a:schemeClr val="tx1"/>
                </a:solidFill>
                <a:latin typeface="Trebuchet MS" pitchFamily="34" charset="0"/>
                <a:ea typeface="+mn-ea"/>
                <a:cs typeface="+mn-cs"/>
              </a:defRPr>
            </a:lvl2pPr>
            <a:lvl3pPr marL="711705" indent="-197695" algn="l" defTabSz="1518303" rtl="0" eaLnBrk="1" latinLnBrk="0" hangingPunct="1">
              <a:spcBef>
                <a:spcPct val="20000"/>
              </a:spcBef>
              <a:buFont typeface="Arial" pitchFamily="34" charset="0"/>
              <a:buChar char="•"/>
              <a:defRPr sz="900" kern="1200">
                <a:solidFill>
                  <a:schemeClr val="tx1"/>
                </a:solidFill>
                <a:latin typeface="Trebuchet MS" pitchFamily="34" charset="0"/>
                <a:ea typeface="+mn-ea"/>
                <a:cs typeface="+mn-cs"/>
              </a:defRPr>
            </a:lvl3pPr>
            <a:lvl4pPr marL="929170" indent="-217465" algn="l" defTabSz="1518303" rtl="0" eaLnBrk="1" latinLnBrk="0" hangingPunct="1">
              <a:spcBef>
                <a:spcPct val="20000"/>
              </a:spcBef>
              <a:buFont typeface="Arial" pitchFamily="34" charset="0"/>
              <a:buChar char="–"/>
              <a:defRPr sz="900" kern="1200">
                <a:solidFill>
                  <a:schemeClr val="tx1"/>
                </a:solidFill>
                <a:latin typeface="Trebuchet MS" pitchFamily="34" charset="0"/>
                <a:ea typeface="+mn-ea"/>
                <a:cs typeface="+mn-cs"/>
              </a:defRPr>
            </a:lvl4pPr>
            <a:lvl5pPr marL="1087327" indent="-158157" algn="l" defTabSz="1518303" rtl="0" eaLnBrk="1" latinLnBrk="0" hangingPunct="1">
              <a:spcBef>
                <a:spcPct val="20000"/>
              </a:spcBef>
              <a:buFont typeface="Arial" pitchFamily="34" charset="0"/>
              <a:buChar char="»"/>
              <a:defRPr sz="900" kern="1200">
                <a:solidFill>
                  <a:schemeClr val="tx1"/>
                </a:solidFill>
                <a:latin typeface="Trebuchet MS" pitchFamily="34" charset="0"/>
                <a:ea typeface="+mn-ea"/>
                <a:cs typeface="+mn-cs"/>
              </a:defRPr>
            </a:lvl5pPr>
            <a:lvl6pPr marL="4175334"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6pPr>
            <a:lvl7pPr marL="4934485"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7pPr>
            <a:lvl8pPr marL="5693636"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8pPr>
            <a:lvl9pPr marL="6452788"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9pPr>
          </a:lstStyle>
          <a:p>
            <a:r>
              <a:rPr lang="nl-NL" sz="1100" dirty="0">
                <a:latin typeface="+mj-lt"/>
              </a:rPr>
              <a:t>Het volgende overzicht geeft de begrote middelen voor </a:t>
            </a:r>
            <a:r>
              <a:rPr lang="nl-NL" sz="1100" dirty="0" smtClean="0">
                <a:latin typeface="+mj-lt"/>
              </a:rPr>
              <a:t>2021 </a:t>
            </a:r>
            <a:r>
              <a:rPr lang="nl-NL" sz="1100" dirty="0">
                <a:latin typeface="+mj-lt"/>
              </a:rPr>
              <a:t>weer: </a:t>
            </a:r>
          </a:p>
          <a:p>
            <a:endParaRPr lang="nl-NL" sz="1100" dirty="0">
              <a:latin typeface="+mj-lt"/>
            </a:endParaRPr>
          </a:p>
          <a:p>
            <a:endParaRPr lang="nl-NL" sz="1100" dirty="0">
              <a:latin typeface="+mj-lt"/>
            </a:endParaRPr>
          </a:p>
          <a:p>
            <a:endParaRPr lang="nl-NL" sz="1100" dirty="0">
              <a:latin typeface="+mj-lt"/>
            </a:endParaRPr>
          </a:p>
          <a:p>
            <a:endParaRPr lang="nl-NL" sz="1100" dirty="0">
              <a:latin typeface="+mj-lt"/>
            </a:endParaRPr>
          </a:p>
          <a:p>
            <a:endParaRPr lang="nl-NL" sz="1100" dirty="0">
              <a:latin typeface="+mj-lt"/>
            </a:endParaRPr>
          </a:p>
          <a:p>
            <a:endParaRPr lang="nl-NL" sz="1100" dirty="0">
              <a:latin typeface="+mj-lt"/>
            </a:endParaRPr>
          </a:p>
          <a:p>
            <a:endParaRPr lang="nl-NL" sz="1100" dirty="0">
              <a:latin typeface="+mj-lt"/>
            </a:endParaRPr>
          </a:p>
          <a:p>
            <a:endParaRPr lang="nl-NL" sz="1100" dirty="0">
              <a:latin typeface="+mj-lt"/>
            </a:endParaRPr>
          </a:p>
          <a:p>
            <a:endParaRPr lang="nl-NL" sz="1100" dirty="0">
              <a:latin typeface="+mj-lt"/>
            </a:endParaRPr>
          </a:p>
          <a:p>
            <a:endParaRPr lang="nl-NL" sz="1100" dirty="0">
              <a:latin typeface="+mj-lt"/>
            </a:endParaRPr>
          </a:p>
          <a:p>
            <a:endParaRPr lang="nl-NL" sz="1100" dirty="0">
              <a:latin typeface="+mj-lt"/>
            </a:endParaRPr>
          </a:p>
          <a:p>
            <a:endParaRPr lang="nl-NL" sz="1100" dirty="0">
              <a:latin typeface="+mj-lt"/>
            </a:endParaRPr>
          </a:p>
          <a:p>
            <a:endParaRPr lang="nl-NL" sz="1100" b="1" dirty="0">
              <a:latin typeface="+mj-lt"/>
            </a:endParaRPr>
          </a:p>
          <a:p>
            <a:r>
              <a:rPr lang="nl-NL" sz="1100" b="1" dirty="0">
                <a:latin typeface="+mj-lt"/>
              </a:rPr>
              <a:t>Toelichting op budget</a:t>
            </a:r>
          </a:p>
          <a:p>
            <a:r>
              <a:rPr lang="nl-NL" sz="1100" u="sng" dirty="0">
                <a:latin typeface="+mj-lt"/>
              </a:rPr>
              <a:t>Onderzoeksbudget</a:t>
            </a:r>
            <a:r>
              <a:rPr lang="nl-NL" sz="1100" dirty="0">
                <a:latin typeface="+mj-lt"/>
              </a:rPr>
              <a:t>: Het onderzoeksbudget wordt benut voor de uitvoering van onderzoeken. Onderzoeken lopen door, en daarom ook over, jaren heen. </a:t>
            </a:r>
          </a:p>
          <a:p>
            <a:r>
              <a:rPr lang="nl-NL" sz="1100" u="sng" dirty="0">
                <a:latin typeface="+mj-lt"/>
              </a:rPr>
              <a:t>Vergoeding leden</a:t>
            </a:r>
            <a:r>
              <a:rPr lang="nl-NL" sz="1100" dirty="0">
                <a:latin typeface="+mj-lt"/>
              </a:rPr>
              <a:t>: De leden van de rekenkamercommissie ontvangen een vaste maandvergoeding.  De voorzitter ontvangt een maandelijkse vergoeding van € 650,- en de leden ontvangen een vergoeding van € 500,- per maand voor hun werkzaamheden. De maandelijkse onkostenvergoeding bedraagt € 75,-. De ambtelijk secretaris werkt op inhuurbasis. In het budget is voor de secretaris een tijdsbesteding van 200 uur geraamd. </a:t>
            </a:r>
          </a:p>
          <a:p>
            <a:r>
              <a:rPr lang="nl-NL" sz="1100" u="sng" dirty="0">
                <a:latin typeface="+mj-lt"/>
              </a:rPr>
              <a:t>Overige kosten</a:t>
            </a:r>
            <a:r>
              <a:rPr lang="nl-NL" sz="1100" dirty="0">
                <a:latin typeface="+mj-lt"/>
              </a:rPr>
              <a:t>: De overige kosten in </a:t>
            </a:r>
            <a:r>
              <a:rPr lang="nl-NL" sz="1100" dirty="0" smtClean="0">
                <a:latin typeface="+mj-lt"/>
              </a:rPr>
              <a:t>2021 </a:t>
            </a:r>
            <a:r>
              <a:rPr lang="nl-NL" sz="1100" dirty="0">
                <a:latin typeface="+mj-lt"/>
              </a:rPr>
              <a:t>bestaan uit het lidmaatschap NVRR en </a:t>
            </a:r>
            <a:r>
              <a:rPr lang="nl-NL" sz="1100" dirty="0" smtClean="0">
                <a:latin typeface="+mj-lt"/>
              </a:rPr>
              <a:t> vergaderkosten.</a:t>
            </a:r>
            <a:endParaRPr lang="nl-NL" sz="1100" dirty="0">
              <a:latin typeface="+mj-lt"/>
            </a:endParaRPr>
          </a:p>
          <a:p>
            <a:pPr fontAlgn="t"/>
            <a:r>
              <a:rPr lang="nl-NL" sz="1100" u="sng" dirty="0">
                <a:latin typeface="+mj-lt"/>
              </a:rPr>
              <a:t>Totaal budget:</a:t>
            </a:r>
            <a:r>
              <a:rPr lang="nl-NL" sz="1100" dirty="0">
                <a:latin typeface="+mj-lt"/>
              </a:rPr>
              <a:t> Uitgangspunt voor het totaalbudget is de bijdrage van de vier deelnemende gemeenten. Elke gemeente draagt per inwoner € 0,60 bij. Voor de berekening is uitgegaan van de inwonersaantallen </a:t>
            </a:r>
            <a:r>
              <a:rPr lang="nl-NL" sz="1100" dirty="0" smtClean="0">
                <a:latin typeface="+mj-lt"/>
              </a:rPr>
              <a:t>op 1 januari </a:t>
            </a:r>
            <a:r>
              <a:rPr lang="nl-NL" sz="1100" dirty="0">
                <a:latin typeface="+mj-lt"/>
              </a:rPr>
              <a:t>2020</a:t>
            </a:r>
            <a:r>
              <a:rPr lang="nl-NL" sz="1100" dirty="0" smtClean="0">
                <a:latin typeface="+mj-lt"/>
              </a:rPr>
              <a:t>. In het budget is een bedrag van € 2.509,- opgenomen. Dit betreft het budgetoverschot 2020.  </a:t>
            </a:r>
            <a:r>
              <a:rPr lang="nl-NL" sz="1100" dirty="0">
                <a:latin typeface="+mj-lt"/>
              </a:rPr>
              <a:t/>
            </a:r>
            <a:br>
              <a:rPr lang="nl-NL" sz="1100" dirty="0">
                <a:latin typeface="+mj-lt"/>
              </a:rPr>
            </a:br>
            <a:r>
              <a:rPr lang="nl-NL" sz="1100" dirty="0">
                <a:latin typeface="+mj-lt"/>
              </a:rPr>
              <a:t/>
            </a:r>
            <a:br>
              <a:rPr lang="nl-NL" sz="1100" dirty="0">
                <a:latin typeface="+mj-lt"/>
              </a:rPr>
            </a:br>
            <a:r>
              <a:rPr lang="nl-NL" sz="1100" dirty="0">
                <a:latin typeface="+mj-lt"/>
              </a:rPr>
              <a:t> </a:t>
            </a:r>
            <a:r>
              <a:rPr lang="nl-NL" sz="1100" b="1" dirty="0"/>
              <a:t> </a:t>
            </a:r>
            <a:endParaRPr lang="nl-NL" sz="1100" u="sng" dirty="0">
              <a:latin typeface="+mj-lt"/>
            </a:endParaRPr>
          </a:p>
          <a:p>
            <a:endParaRPr lang="nl-NL" sz="1100" dirty="0">
              <a:latin typeface="+mj-lt"/>
            </a:endParaRPr>
          </a:p>
          <a:p>
            <a:endParaRPr lang="nl-NL" dirty="0">
              <a:latin typeface="+mj-lt"/>
            </a:endParaRPr>
          </a:p>
        </p:txBody>
      </p:sp>
      <p:graphicFrame>
        <p:nvGraphicFramePr>
          <p:cNvPr id="51" name="Tabel 50"/>
          <p:cNvGraphicFramePr>
            <a:graphicFrameLocks noGrp="1"/>
          </p:cNvGraphicFramePr>
          <p:nvPr>
            <p:extLst>
              <p:ext uri="{D42A27DB-BD31-4B8C-83A1-F6EECF244321}">
                <p14:modId xmlns:p14="http://schemas.microsoft.com/office/powerpoint/2010/main" val="2888688993"/>
              </p:ext>
            </p:extLst>
          </p:nvPr>
        </p:nvGraphicFramePr>
        <p:xfrm>
          <a:off x="6068439" y="3116874"/>
          <a:ext cx="3630388" cy="2367642"/>
        </p:xfrm>
        <a:graphic>
          <a:graphicData uri="http://schemas.openxmlformats.org/drawingml/2006/table">
            <a:tbl>
              <a:tblPr firstRow="1" bandRow="1">
                <a:tableStyleId>{0E3FDE45-AF77-4B5C-9715-49D594BDF05E}</a:tableStyleId>
              </a:tblPr>
              <a:tblGrid>
                <a:gridCol w="2049238">
                  <a:extLst>
                    <a:ext uri="{9D8B030D-6E8A-4147-A177-3AD203B41FA5}">
                      <a16:colId xmlns:a16="http://schemas.microsoft.com/office/drawing/2014/main" val="20000"/>
                    </a:ext>
                  </a:extLst>
                </a:gridCol>
                <a:gridCol w="1581150">
                  <a:extLst>
                    <a:ext uri="{9D8B030D-6E8A-4147-A177-3AD203B41FA5}">
                      <a16:colId xmlns:a16="http://schemas.microsoft.com/office/drawing/2014/main" val="20001"/>
                    </a:ext>
                  </a:extLst>
                </a:gridCol>
              </a:tblGrid>
              <a:tr h="358962">
                <a:tc>
                  <a:txBody>
                    <a:bodyPr/>
                    <a:lstStyle/>
                    <a:p>
                      <a:pPr algn="ctr"/>
                      <a:r>
                        <a:rPr lang="nl-NL" sz="1100" dirty="0"/>
                        <a:t>Wat</a:t>
                      </a:r>
                    </a:p>
                  </a:txBody>
                  <a:tcPr anchor="ctr"/>
                </a:tc>
                <a:tc>
                  <a:txBody>
                    <a:bodyPr/>
                    <a:lstStyle/>
                    <a:p>
                      <a:pPr algn="ctr"/>
                      <a:r>
                        <a:rPr lang="nl-NL" sz="1100" dirty="0"/>
                        <a:t>Bedrag in €</a:t>
                      </a:r>
                    </a:p>
                  </a:txBody>
                  <a:tcPr anchor="ctr"/>
                </a:tc>
                <a:extLst>
                  <a:ext uri="{0D108BD9-81ED-4DB2-BD59-A6C34878D82A}">
                    <a16:rowId xmlns:a16="http://schemas.microsoft.com/office/drawing/2014/main" val="10000"/>
                  </a:ext>
                </a:extLst>
              </a:tr>
              <a:tr h="471440">
                <a:tc>
                  <a:txBody>
                    <a:bodyPr/>
                    <a:lstStyle/>
                    <a:p>
                      <a:r>
                        <a:rPr lang="nl-NL" sz="1100" dirty="0"/>
                        <a:t>Vergoeding leden </a:t>
                      </a:r>
                    </a:p>
                    <a:p>
                      <a:r>
                        <a:rPr lang="nl-NL" sz="1100" dirty="0"/>
                        <a:t>Ambtelijk</a:t>
                      </a:r>
                      <a:r>
                        <a:rPr lang="nl-NL" sz="1100" baseline="0" dirty="0"/>
                        <a:t> secretaris</a:t>
                      </a:r>
                      <a:endParaRPr lang="nl-NL" sz="1100" dirty="0"/>
                    </a:p>
                  </a:txBody>
                  <a:tcPr/>
                </a:tc>
                <a:tc>
                  <a:txBody>
                    <a:bodyPr/>
                    <a:lstStyle/>
                    <a:p>
                      <a:pPr algn="ctr"/>
                      <a:r>
                        <a:rPr lang="nl-NL" sz="1100" dirty="0"/>
                        <a:t>€ 22.500</a:t>
                      </a:r>
                    </a:p>
                    <a:p>
                      <a:pPr algn="ctr"/>
                      <a:r>
                        <a:rPr lang="nl-NL" sz="1100" dirty="0"/>
                        <a:t>€ 15.300</a:t>
                      </a:r>
                    </a:p>
                  </a:txBody>
                  <a:tcPr/>
                </a:tc>
                <a:extLst>
                  <a:ext uri="{0D108BD9-81ED-4DB2-BD59-A6C34878D82A}">
                    <a16:rowId xmlns:a16="http://schemas.microsoft.com/office/drawing/2014/main" val="10002"/>
                  </a:ext>
                </a:extLst>
              </a:tr>
              <a:tr h="471440">
                <a:tc>
                  <a:txBody>
                    <a:bodyPr/>
                    <a:lstStyle/>
                    <a:p>
                      <a:r>
                        <a:rPr lang="nl-NL" sz="1100" dirty="0"/>
                        <a:t>Onderzoeksbudget</a:t>
                      </a:r>
                    </a:p>
                  </a:txBody>
                  <a:tcPr/>
                </a:tc>
                <a:tc>
                  <a:txBody>
                    <a:bodyPr/>
                    <a:lstStyle/>
                    <a:p>
                      <a:pPr algn="ctr"/>
                      <a:r>
                        <a:rPr lang="nl-NL" sz="1100" dirty="0"/>
                        <a:t>€</a:t>
                      </a:r>
                      <a:r>
                        <a:rPr lang="nl-NL" sz="1100" baseline="0" dirty="0"/>
                        <a:t> </a:t>
                      </a:r>
                      <a:r>
                        <a:rPr lang="nl-NL" sz="1100" baseline="0" dirty="0" smtClean="0"/>
                        <a:t>72.108</a:t>
                      </a:r>
                      <a:endParaRPr lang="nl-NL" sz="1100" dirty="0"/>
                    </a:p>
                  </a:txBody>
                  <a:tcPr/>
                </a:tc>
                <a:extLst>
                  <a:ext uri="{0D108BD9-81ED-4DB2-BD59-A6C34878D82A}">
                    <a16:rowId xmlns:a16="http://schemas.microsoft.com/office/drawing/2014/main" val="10005"/>
                  </a:ext>
                </a:extLst>
              </a:tr>
              <a:tr h="471440">
                <a:tc>
                  <a:txBody>
                    <a:bodyPr/>
                    <a:lstStyle/>
                    <a:p>
                      <a:r>
                        <a:rPr lang="nl-NL" sz="1100" dirty="0"/>
                        <a:t>Overige kosten</a:t>
                      </a:r>
                    </a:p>
                  </a:txBody>
                  <a:tcPr/>
                </a:tc>
                <a:tc>
                  <a:txBody>
                    <a:bodyPr/>
                    <a:lstStyle/>
                    <a:p>
                      <a:pPr algn="ctr"/>
                      <a:r>
                        <a:rPr lang="nl-NL" sz="1100" dirty="0"/>
                        <a:t>€ 1.500</a:t>
                      </a:r>
                    </a:p>
                    <a:p>
                      <a:pPr algn="ctr"/>
                      <a:endParaRPr lang="nl-NL" sz="1100" dirty="0"/>
                    </a:p>
                    <a:p>
                      <a:pPr algn="ctr"/>
                      <a:endParaRPr lang="nl-NL" sz="1100" dirty="0"/>
                    </a:p>
                  </a:txBody>
                  <a:tcPr/>
                </a:tc>
                <a:extLst>
                  <a:ext uri="{0D108BD9-81ED-4DB2-BD59-A6C34878D82A}">
                    <a16:rowId xmlns:a16="http://schemas.microsoft.com/office/drawing/2014/main" val="10003"/>
                  </a:ext>
                </a:extLst>
              </a:tr>
              <a:tr h="471440">
                <a:tc>
                  <a:txBody>
                    <a:bodyPr/>
                    <a:lstStyle/>
                    <a:p>
                      <a:r>
                        <a:rPr lang="nl-NL" sz="1100" b="1" dirty="0"/>
                        <a:t>Totaalbudget</a:t>
                      </a:r>
                    </a:p>
                  </a:txBody>
                  <a:tcPr/>
                </a:tc>
                <a:tc>
                  <a:txBody>
                    <a:bodyPr/>
                    <a:lstStyle/>
                    <a:p>
                      <a:pPr algn="ctr"/>
                      <a:r>
                        <a:rPr lang="nl-NL" sz="1100" b="1" dirty="0"/>
                        <a:t>€ </a:t>
                      </a:r>
                      <a:r>
                        <a:rPr lang="nl-NL" sz="1100" b="1" dirty="0" smtClean="0"/>
                        <a:t>111.408</a:t>
                      </a:r>
                      <a:endParaRPr lang="nl-NL" sz="1100" b="1" dirty="0"/>
                    </a:p>
                  </a:txBody>
                  <a:tcPr/>
                </a:tc>
                <a:extLst>
                  <a:ext uri="{0D108BD9-81ED-4DB2-BD59-A6C34878D82A}">
                    <a16:rowId xmlns:a16="http://schemas.microsoft.com/office/drawing/2014/main" val="10004"/>
                  </a:ext>
                </a:extLst>
              </a:tr>
            </a:tbl>
          </a:graphicData>
        </a:graphic>
      </p:graphicFrame>
      <p:sp>
        <p:nvSpPr>
          <p:cNvPr id="52" name="Text Placeholder 243">
            <a:extLst>
              <a:ext uri="{FF2B5EF4-FFF2-40B4-BE49-F238E27FC236}">
                <a16:creationId xmlns:a16="http://schemas.microsoft.com/office/drawing/2014/main" id="{F12F5CC6-2B2D-4CAD-A360-891DC7A16E86}"/>
              </a:ext>
            </a:extLst>
          </p:cNvPr>
          <p:cNvSpPr txBox="1">
            <a:spLocks/>
          </p:cNvSpPr>
          <p:nvPr/>
        </p:nvSpPr>
        <p:spPr>
          <a:xfrm>
            <a:off x="178209" y="11377986"/>
            <a:ext cx="5048739" cy="1236500"/>
          </a:xfrm>
          <a:prstGeom prst="rect">
            <a:avLst/>
          </a:prstGeom>
        </p:spPr>
        <p:txBody>
          <a:bodyPr/>
          <a:lstStyle>
            <a:lvl1pPr marL="569364" indent="-569364" algn="l" defTabSz="1518303" rtl="0" eaLnBrk="1" latinLnBrk="0" hangingPunct="1">
              <a:spcBef>
                <a:spcPct val="20000"/>
              </a:spcBef>
              <a:buFont typeface="Arial" pitchFamily="34" charset="0"/>
              <a:buChar char="•"/>
              <a:defRPr sz="5300" kern="1200">
                <a:solidFill>
                  <a:schemeClr val="tx1"/>
                </a:solidFill>
                <a:latin typeface="+mn-lt"/>
                <a:ea typeface="+mn-ea"/>
                <a:cs typeface="+mn-cs"/>
              </a:defRPr>
            </a:lvl1pPr>
            <a:lvl2pPr marL="1233621" indent="-474469" algn="l" defTabSz="1518303" rtl="0" eaLnBrk="1" latinLnBrk="0" hangingPunct="1">
              <a:spcBef>
                <a:spcPct val="20000"/>
              </a:spcBef>
              <a:buFont typeface="Arial" pitchFamily="34" charset="0"/>
              <a:buChar char="–"/>
              <a:defRPr sz="4700" kern="1200">
                <a:solidFill>
                  <a:schemeClr val="tx1"/>
                </a:solidFill>
                <a:latin typeface="+mn-lt"/>
                <a:ea typeface="+mn-ea"/>
                <a:cs typeface="+mn-cs"/>
              </a:defRPr>
            </a:lvl2pPr>
            <a:lvl3pPr marL="1897879" indent="-379577" algn="l" defTabSz="1518303" rtl="0" eaLnBrk="1" latinLnBrk="0" hangingPunct="1">
              <a:spcBef>
                <a:spcPct val="20000"/>
              </a:spcBef>
              <a:buFont typeface="Arial" pitchFamily="34" charset="0"/>
              <a:buChar char="•"/>
              <a:defRPr sz="4000" kern="1200">
                <a:solidFill>
                  <a:schemeClr val="tx1"/>
                </a:solidFill>
                <a:latin typeface="+mn-lt"/>
                <a:ea typeface="+mn-ea"/>
                <a:cs typeface="+mn-cs"/>
              </a:defRPr>
            </a:lvl3pPr>
            <a:lvl4pPr marL="2657031"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4pPr>
            <a:lvl5pPr marL="3416181"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5pPr>
            <a:lvl6pPr marL="4175334"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6pPr>
            <a:lvl7pPr marL="4934485"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7pPr>
            <a:lvl8pPr marL="5693636"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8pPr>
            <a:lvl9pPr marL="6452788"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9pPr>
          </a:lstStyle>
          <a:p>
            <a:pPr marL="0" indent="0">
              <a:buNone/>
            </a:pPr>
            <a:r>
              <a:rPr lang="nl-NL" sz="1100" b="1" dirty="0">
                <a:latin typeface="+mj-lt"/>
                <a:cs typeface="Times New Roman" panose="02020603050405020304" pitchFamily="18" charset="0"/>
              </a:rPr>
              <a:t>Presentatie onderzoeksrapporten</a:t>
            </a:r>
          </a:p>
          <a:p>
            <a:pPr marL="0" indent="0">
              <a:buNone/>
            </a:pPr>
            <a:r>
              <a:rPr lang="nl-NL" sz="1100" dirty="0">
                <a:latin typeface="+mj-lt"/>
                <a:cs typeface="Times New Roman" panose="02020603050405020304" pitchFamily="18" charset="0"/>
              </a:rPr>
              <a:t>Zoals u van ons gewend bent, presenteren wij de uitkomsten van een onderzoek aan de raden. Dit gebeurt in een gemeenschappelijke bijeenkomst in één van de vier gemeenten. Voor de presentatie van het onderzoek Woonbeleid zullen wij in overleg met de programmaraad bepalen in welke vorm (digitaal, fysiek of  beide) deze bijeenkomst zal plaatsvinden. Dat is natuurlijk ook afhankelijk van wat op dat moment is toegestaan. </a:t>
            </a:r>
          </a:p>
          <a:p>
            <a:pPr marL="0" indent="0">
              <a:buNone/>
            </a:pPr>
            <a:endParaRPr lang="nl-NL" sz="1100" b="1" dirty="0">
              <a:latin typeface="+mj-lt"/>
              <a:cs typeface="Times New Roman" panose="02020603050405020304" pitchFamily="18" charset="0"/>
            </a:endParaRPr>
          </a:p>
          <a:p>
            <a:pPr marL="0" indent="0">
              <a:buNone/>
            </a:pPr>
            <a:r>
              <a:rPr lang="nl-NL" sz="1100" b="1" dirty="0">
                <a:latin typeface="+mj-lt"/>
                <a:cs typeface="Times New Roman" panose="02020603050405020304" pitchFamily="18" charset="0"/>
              </a:rPr>
              <a:t>Overige activiteiten</a:t>
            </a:r>
          </a:p>
          <a:p>
            <a:pPr marL="0" indent="0">
              <a:buNone/>
            </a:pPr>
            <a:r>
              <a:rPr lang="nl-NL" sz="1100" dirty="0">
                <a:latin typeface="+mj-lt"/>
                <a:cs typeface="Times New Roman" panose="02020603050405020304" pitchFamily="18" charset="0"/>
              </a:rPr>
              <a:t>Zoals wij  in ons voorwoord al hebben aangegeven hopen wij in 2021 kennis te maken met de gemeenteraden en aanwezig te kunnen zijn bij de bespreking van het rapport Woonbeleid. Ook de kennismaking met de burgemeesters en gemeentesecretarissen staat op de agenda. </a:t>
            </a:r>
          </a:p>
          <a:p>
            <a:pPr marL="0" indent="0">
              <a:buFont typeface="Arial" pitchFamily="34" charset="0"/>
              <a:buNone/>
            </a:pPr>
            <a:endParaRPr lang="nl-NL" sz="1100" dirty="0">
              <a:latin typeface="+mj-lt"/>
              <a:cs typeface="Times New Roman" panose="02020603050405020304" pitchFamily="18" charset="0"/>
            </a:endParaRPr>
          </a:p>
          <a:p>
            <a:pPr marL="0" indent="0">
              <a:buFont typeface="Arial" pitchFamily="34" charset="0"/>
              <a:buNone/>
            </a:pPr>
            <a:endParaRPr lang="en-US" sz="1100" dirty="0">
              <a:latin typeface="+mj-lt"/>
              <a:cs typeface="Times New Roman" panose="02020603050405020304" pitchFamily="18" charset="0"/>
            </a:endParaRPr>
          </a:p>
        </p:txBody>
      </p:sp>
      <p:sp>
        <p:nvSpPr>
          <p:cNvPr id="54" name="Text Placeholder 232">
            <a:extLst>
              <a:ext uri="{FF2B5EF4-FFF2-40B4-BE49-F238E27FC236}">
                <a16:creationId xmlns:a16="http://schemas.microsoft.com/office/drawing/2014/main" id="{5736E59F-8AE8-44E6-AA46-5DF3136140F6}"/>
              </a:ext>
            </a:extLst>
          </p:cNvPr>
          <p:cNvSpPr txBox="1">
            <a:spLocks/>
          </p:cNvSpPr>
          <p:nvPr/>
        </p:nvSpPr>
        <p:spPr>
          <a:xfrm>
            <a:off x="202508" y="11176310"/>
            <a:ext cx="5044319" cy="233159"/>
          </a:xfrm>
          <a:prstGeom prst="rect">
            <a:avLst/>
          </a:prstGeom>
          <a:noFill/>
        </p:spPr>
        <p:txBody>
          <a:bodyPr wrap="square" lIns="31632" tIns="31632" rIns="31632" bIns="31632" anchor="ctr" anchorCtr="0">
            <a:spAutoFit/>
          </a:bodyPr>
          <a:lstStyle>
            <a:lvl1pPr marL="0" indent="0" algn="ctr" defTabSz="1518303" rtl="0" eaLnBrk="1" latinLnBrk="0" hangingPunct="1">
              <a:spcBef>
                <a:spcPct val="20000"/>
              </a:spcBef>
              <a:buFont typeface="Arial" pitchFamily="34" charset="0"/>
              <a:buNone/>
              <a:defRPr sz="1400" b="1" u="sng" kern="1200" baseline="0">
                <a:solidFill>
                  <a:schemeClr val="tx1"/>
                </a:solidFill>
                <a:latin typeface="+mn-lt"/>
                <a:ea typeface="+mn-ea"/>
                <a:cs typeface="+mn-cs"/>
              </a:defRPr>
            </a:lvl1pPr>
            <a:lvl2pPr marL="1233621" indent="-474469" algn="l" defTabSz="1518303" rtl="0" eaLnBrk="1" latinLnBrk="0" hangingPunct="1">
              <a:spcBef>
                <a:spcPct val="20000"/>
              </a:spcBef>
              <a:buFont typeface="Arial" pitchFamily="34" charset="0"/>
              <a:buChar char="–"/>
              <a:defRPr sz="4700" kern="1200">
                <a:solidFill>
                  <a:schemeClr val="tx1"/>
                </a:solidFill>
                <a:latin typeface="+mn-lt"/>
                <a:ea typeface="+mn-ea"/>
                <a:cs typeface="+mn-cs"/>
              </a:defRPr>
            </a:lvl2pPr>
            <a:lvl3pPr marL="1897879" indent="-379577" algn="l" defTabSz="1518303" rtl="0" eaLnBrk="1" latinLnBrk="0" hangingPunct="1">
              <a:spcBef>
                <a:spcPct val="20000"/>
              </a:spcBef>
              <a:buFont typeface="Arial" pitchFamily="34" charset="0"/>
              <a:buChar char="•"/>
              <a:defRPr sz="4000" kern="1200">
                <a:solidFill>
                  <a:schemeClr val="tx1"/>
                </a:solidFill>
                <a:latin typeface="+mn-lt"/>
                <a:ea typeface="+mn-ea"/>
                <a:cs typeface="+mn-cs"/>
              </a:defRPr>
            </a:lvl3pPr>
            <a:lvl4pPr marL="2657031"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4pPr>
            <a:lvl5pPr marL="3416181"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5pPr>
            <a:lvl6pPr marL="4175334"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6pPr>
            <a:lvl7pPr marL="4934485"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7pPr>
            <a:lvl8pPr marL="5693636"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8pPr>
            <a:lvl9pPr marL="6452788"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9pPr>
          </a:lstStyle>
          <a:p>
            <a:r>
              <a:rPr lang="en-US" sz="1100" dirty="0">
                <a:latin typeface="+mj-lt"/>
              </a:rPr>
              <a:t>OVERIGE ACTIVITEITEN </a:t>
            </a:r>
            <a:r>
              <a:rPr lang="en-US" sz="1100" dirty="0" smtClean="0">
                <a:latin typeface="+mj-lt"/>
              </a:rPr>
              <a:t>2021</a:t>
            </a:r>
            <a:endParaRPr lang="en-US" sz="1100" dirty="0">
              <a:latin typeface="+mj-lt"/>
            </a:endParaRPr>
          </a:p>
        </p:txBody>
      </p:sp>
      <p:sp>
        <p:nvSpPr>
          <p:cNvPr id="55" name="Rounded Rectangle 36">
            <a:extLst>
              <a:ext uri="{FF2B5EF4-FFF2-40B4-BE49-F238E27FC236}">
                <a16:creationId xmlns:a16="http://schemas.microsoft.com/office/drawing/2014/main" id="{2FFAA6F0-05A1-49E4-A411-D5FB6842DA97}"/>
              </a:ext>
            </a:extLst>
          </p:cNvPr>
          <p:cNvSpPr/>
          <p:nvPr/>
        </p:nvSpPr>
        <p:spPr>
          <a:xfrm>
            <a:off x="194089" y="11075257"/>
            <a:ext cx="5078628" cy="2724932"/>
          </a:xfrm>
          <a:prstGeom prst="roundRect">
            <a:avLst>
              <a:gd name="adj" fmla="val 3888"/>
            </a:avLst>
          </a:prstGeom>
          <a:noFill/>
          <a:ln w="12700">
            <a:solidFill>
              <a:srgbClr val="EE80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dirty="0"/>
          </a:p>
        </p:txBody>
      </p:sp>
      <p:pic>
        <p:nvPicPr>
          <p:cNvPr id="57" name="Afbeelding 56" descr="Afbeeldingsresultaat voor iconen budget"/>
          <p:cNvPicPr/>
          <p:nvPr/>
        </p:nvPicPr>
        <p:blipFill rotWithShape="1">
          <a:blip r:embed="rId5">
            <a:extLst>
              <a:ext uri="{28A0092B-C50C-407E-A947-70E740481C1C}">
                <a14:useLocalDpi xmlns:a14="http://schemas.microsoft.com/office/drawing/2010/main" val="0"/>
              </a:ext>
            </a:extLst>
          </a:blip>
          <a:srcRect r="61633"/>
          <a:stretch/>
        </p:blipFill>
        <p:spPr bwMode="auto">
          <a:xfrm>
            <a:off x="9434279" y="2435148"/>
            <a:ext cx="621460" cy="661704"/>
          </a:xfrm>
          <a:prstGeom prst="rect">
            <a:avLst/>
          </a:prstGeom>
          <a:noFill/>
          <a:ln>
            <a:noFill/>
          </a:ln>
          <a:extLst>
            <a:ext uri="{53640926-AAD7-44D8-BBD7-CCE9431645EC}">
              <a14:shadowObscured xmlns:a14="http://schemas.microsoft.com/office/drawing/2010/main"/>
            </a:ext>
          </a:extLst>
        </p:spPr>
      </p:pic>
      <p:pic>
        <p:nvPicPr>
          <p:cNvPr id="60" name="Afbeelding 59" descr="2001 kalender"/>
          <p:cNvPicPr/>
          <p:nvPr/>
        </p:nvPicPr>
        <p:blipFill rotWithShape="1">
          <a:blip r:embed="rId6">
            <a:extLst>
              <a:ext uri="{28A0092B-C50C-407E-A947-70E740481C1C}">
                <a14:useLocalDpi xmlns:a14="http://schemas.microsoft.com/office/drawing/2010/main" val="0"/>
              </a:ext>
            </a:extLst>
          </a:blip>
          <a:srcRect r="57551"/>
          <a:stretch/>
        </p:blipFill>
        <p:spPr bwMode="auto">
          <a:xfrm>
            <a:off x="4507109" y="11122449"/>
            <a:ext cx="517032" cy="499389"/>
          </a:xfrm>
          <a:prstGeom prst="rect">
            <a:avLst/>
          </a:prstGeom>
          <a:noFill/>
          <a:ln>
            <a:noFill/>
          </a:ln>
          <a:extLst>
            <a:ext uri="{53640926-AAD7-44D8-BBD7-CCE9431645EC}">
              <a14:shadowObscured xmlns:a14="http://schemas.microsoft.com/office/drawing/2010/main"/>
            </a:ext>
          </a:extLst>
        </p:spPr>
      </p:pic>
      <p:sp>
        <p:nvSpPr>
          <p:cNvPr id="15" name="Text Placeholder 232">
            <a:extLst>
              <a:ext uri="{FF2B5EF4-FFF2-40B4-BE49-F238E27FC236}">
                <a16:creationId xmlns:a16="http://schemas.microsoft.com/office/drawing/2014/main" id="{63CC5180-E13F-4F3E-BDE3-3CCE8FF5A8F8}"/>
              </a:ext>
            </a:extLst>
          </p:cNvPr>
          <p:cNvSpPr txBox="1">
            <a:spLocks/>
          </p:cNvSpPr>
          <p:nvPr/>
        </p:nvSpPr>
        <p:spPr>
          <a:xfrm>
            <a:off x="194089" y="6154272"/>
            <a:ext cx="5044319" cy="233159"/>
          </a:xfrm>
          <a:prstGeom prst="rect">
            <a:avLst/>
          </a:prstGeom>
          <a:noFill/>
        </p:spPr>
        <p:txBody>
          <a:bodyPr wrap="square" lIns="31632" tIns="31632" rIns="31632" bIns="31632" anchor="ctr" anchorCtr="0">
            <a:spAutoFit/>
          </a:bodyPr>
          <a:lstStyle>
            <a:lvl1pPr marL="0" indent="0" algn="ctr" defTabSz="1518303" rtl="0" eaLnBrk="1" latinLnBrk="0" hangingPunct="1">
              <a:spcBef>
                <a:spcPct val="20000"/>
              </a:spcBef>
              <a:buFont typeface="Arial" pitchFamily="34" charset="0"/>
              <a:buNone/>
              <a:defRPr sz="1400" b="1" u="sng" kern="1200" baseline="0">
                <a:solidFill>
                  <a:schemeClr val="tx1"/>
                </a:solidFill>
                <a:latin typeface="+mn-lt"/>
                <a:ea typeface="+mn-ea"/>
                <a:cs typeface="+mn-cs"/>
              </a:defRPr>
            </a:lvl1pPr>
            <a:lvl2pPr marL="1233621" indent="-474469" algn="l" defTabSz="1518303" rtl="0" eaLnBrk="1" latinLnBrk="0" hangingPunct="1">
              <a:spcBef>
                <a:spcPct val="20000"/>
              </a:spcBef>
              <a:buFont typeface="Arial" pitchFamily="34" charset="0"/>
              <a:buChar char="–"/>
              <a:defRPr sz="4700" kern="1200">
                <a:solidFill>
                  <a:schemeClr val="tx1"/>
                </a:solidFill>
                <a:latin typeface="+mn-lt"/>
                <a:ea typeface="+mn-ea"/>
                <a:cs typeface="+mn-cs"/>
              </a:defRPr>
            </a:lvl2pPr>
            <a:lvl3pPr marL="1897879" indent="-379577" algn="l" defTabSz="1518303" rtl="0" eaLnBrk="1" latinLnBrk="0" hangingPunct="1">
              <a:spcBef>
                <a:spcPct val="20000"/>
              </a:spcBef>
              <a:buFont typeface="Arial" pitchFamily="34" charset="0"/>
              <a:buChar char="•"/>
              <a:defRPr sz="4000" kern="1200">
                <a:solidFill>
                  <a:schemeClr val="tx1"/>
                </a:solidFill>
                <a:latin typeface="+mn-lt"/>
                <a:ea typeface="+mn-ea"/>
                <a:cs typeface="+mn-cs"/>
              </a:defRPr>
            </a:lvl3pPr>
            <a:lvl4pPr marL="2657031"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4pPr>
            <a:lvl5pPr marL="3416181"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5pPr>
            <a:lvl6pPr marL="4175334"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6pPr>
            <a:lvl7pPr marL="4934485"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7pPr>
            <a:lvl8pPr marL="5693636"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8pPr>
            <a:lvl9pPr marL="6452788"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9pPr>
          </a:lstStyle>
          <a:p>
            <a:r>
              <a:rPr lang="en-US" sz="1100" dirty="0">
                <a:latin typeface="+mj-lt"/>
              </a:rPr>
              <a:t>ONDERZOEK RE-INTREGRATIE</a:t>
            </a:r>
          </a:p>
        </p:txBody>
      </p:sp>
      <p:sp>
        <p:nvSpPr>
          <p:cNvPr id="16" name="Text Placeholder 243">
            <a:extLst>
              <a:ext uri="{FF2B5EF4-FFF2-40B4-BE49-F238E27FC236}">
                <a16:creationId xmlns:a16="http://schemas.microsoft.com/office/drawing/2014/main" id="{EC8279D8-BA45-426F-9CE9-DF4E09B3C702}"/>
              </a:ext>
            </a:extLst>
          </p:cNvPr>
          <p:cNvSpPr txBox="1">
            <a:spLocks/>
          </p:cNvSpPr>
          <p:nvPr/>
        </p:nvSpPr>
        <p:spPr>
          <a:xfrm>
            <a:off x="189669" y="6505228"/>
            <a:ext cx="5048739" cy="2574652"/>
          </a:xfrm>
          <a:prstGeom prst="rect">
            <a:avLst/>
          </a:prstGeom>
        </p:spPr>
        <p:txBody>
          <a:bodyPr/>
          <a:lstStyle>
            <a:lvl1pPr marL="569364" indent="-569364" algn="l" defTabSz="1518303" rtl="0" eaLnBrk="1" latinLnBrk="0" hangingPunct="1">
              <a:spcBef>
                <a:spcPct val="20000"/>
              </a:spcBef>
              <a:buFont typeface="Arial" pitchFamily="34" charset="0"/>
              <a:buChar char="•"/>
              <a:defRPr sz="5300" kern="1200">
                <a:solidFill>
                  <a:schemeClr val="tx1"/>
                </a:solidFill>
                <a:latin typeface="+mn-lt"/>
                <a:ea typeface="+mn-ea"/>
                <a:cs typeface="+mn-cs"/>
              </a:defRPr>
            </a:lvl1pPr>
            <a:lvl2pPr marL="1233621" indent="-474469" algn="l" defTabSz="1518303" rtl="0" eaLnBrk="1" latinLnBrk="0" hangingPunct="1">
              <a:spcBef>
                <a:spcPct val="20000"/>
              </a:spcBef>
              <a:buFont typeface="Arial" pitchFamily="34" charset="0"/>
              <a:buChar char="–"/>
              <a:defRPr sz="4700" kern="1200">
                <a:solidFill>
                  <a:schemeClr val="tx1"/>
                </a:solidFill>
                <a:latin typeface="+mn-lt"/>
                <a:ea typeface="+mn-ea"/>
                <a:cs typeface="+mn-cs"/>
              </a:defRPr>
            </a:lvl2pPr>
            <a:lvl3pPr marL="1897879" indent="-379577" algn="l" defTabSz="1518303" rtl="0" eaLnBrk="1" latinLnBrk="0" hangingPunct="1">
              <a:spcBef>
                <a:spcPct val="20000"/>
              </a:spcBef>
              <a:buFont typeface="Arial" pitchFamily="34" charset="0"/>
              <a:buChar char="•"/>
              <a:defRPr sz="4000" kern="1200">
                <a:solidFill>
                  <a:schemeClr val="tx1"/>
                </a:solidFill>
                <a:latin typeface="+mn-lt"/>
                <a:ea typeface="+mn-ea"/>
                <a:cs typeface="+mn-cs"/>
              </a:defRPr>
            </a:lvl3pPr>
            <a:lvl4pPr marL="2657031"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4pPr>
            <a:lvl5pPr marL="3416181"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5pPr>
            <a:lvl6pPr marL="4175334"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6pPr>
            <a:lvl7pPr marL="4934485"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7pPr>
            <a:lvl8pPr marL="5693636"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8pPr>
            <a:lvl9pPr marL="6452788"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9pPr>
          </a:lstStyle>
          <a:p>
            <a:pPr marL="0" indent="0">
              <a:buNone/>
            </a:pPr>
            <a:r>
              <a:rPr lang="nl-NL" sz="1100" dirty="0">
                <a:latin typeface="+mj-lt"/>
                <a:cs typeface="Times New Roman" panose="02020603050405020304" pitchFamily="18" charset="0"/>
              </a:rPr>
              <a:t>De Participatiewet, die sinds 1 januari 2015 van kracht is, geeft de gemeenten meer verantwoordelijkheid op het gebied van re-integratie. Daarnaast heeft het Rijk de afgelopen jaren de beschikbare budgetten voor re-integratie in stappen verlaagd. Gevolg is dat alle gemeenten op het gebied van re-integratie verantwoordelijk zijn voor meer mensen, maar hiervoor per persoon minder budget beschikbaar hebben. Een doelmatige en doeltreffende inzet van middelen is daarom van groot belang. Onderzoek zal zich richten op de doeltreffendheid en doelmatigheid van het re-integratiebeleid van de gemeenten. Onderzocht kan worden welke activiteiten de gemeenten de eerste vijf jaar van de Participatiewet hebben ondernomen om het aantal gerechtigden terug te brengen, wat de kosten daarvan waren en de effecten en hoe die kunnen worden verbeterd. Een andere invalshoek om meer inzicht te krijgen in de huidige situatie van het re-integratiebeleid in de gemeenten, kan zijn om te kijken of er zicht is op de samenstelling van het huidige en mogelijke toekomstige cliëntenbestand en wat de huidige en mogelijke toekomstige dienstverlening rondom re-integratie in de drie gemeenten vraagt.</a:t>
            </a:r>
          </a:p>
          <a:p>
            <a:pPr marL="0" indent="0">
              <a:buFont typeface="Arial" pitchFamily="34" charset="0"/>
              <a:buNone/>
            </a:pPr>
            <a:endParaRPr lang="nl-NL" sz="1100" dirty="0">
              <a:latin typeface="+mj-lt"/>
              <a:cs typeface="Times New Roman" panose="02020603050405020304" pitchFamily="18" charset="0"/>
            </a:endParaRPr>
          </a:p>
          <a:p>
            <a:pPr marL="0" indent="0">
              <a:buFont typeface="Arial" pitchFamily="34" charset="0"/>
              <a:buNone/>
            </a:pPr>
            <a:endParaRPr lang="en-US" sz="1100" dirty="0">
              <a:latin typeface="+mj-lt"/>
              <a:cs typeface="Times New Roman" panose="02020603050405020304" pitchFamily="18" charset="0"/>
            </a:endParaRPr>
          </a:p>
        </p:txBody>
      </p:sp>
      <p:sp>
        <p:nvSpPr>
          <p:cNvPr id="17" name="Rounded Rectangle 36">
            <a:extLst>
              <a:ext uri="{FF2B5EF4-FFF2-40B4-BE49-F238E27FC236}">
                <a16:creationId xmlns:a16="http://schemas.microsoft.com/office/drawing/2014/main" id="{FAE1F4EA-D966-4307-A961-9E96CF6F93D5}"/>
              </a:ext>
            </a:extLst>
          </p:cNvPr>
          <p:cNvSpPr/>
          <p:nvPr/>
        </p:nvSpPr>
        <p:spPr>
          <a:xfrm>
            <a:off x="184084" y="6065005"/>
            <a:ext cx="5078628" cy="3210818"/>
          </a:xfrm>
          <a:prstGeom prst="roundRect">
            <a:avLst>
              <a:gd name="adj" fmla="val 3888"/>
            </a:avLst>
          </a:prstGeom>
          <a:noFill/>
          <a:ln w="12700">
            <a:solidFill>
              <a:srgbClr val="EE80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dirty="0"/>
          </a:p>
        </p:txBody>
      </p:sp>
      <p:sp>
        <p:nvSpPr>
          <p:cNvPr id="18" name="Text Placeholder 232">
            <a:extLst>
              <a:ext uri="{FF2B5EF4-FFF2-40B4-BE49-F238E27FC236}">
                <a16:creationId xmlns:a16="http://schemas.microsoft.com/office/drawing/2014/main" id="{70432192-350C-496B-AE7A-D7AED1E06F12}"/>
              </a:ext>
            </a:extLst>
          </p:cNvPr>
          <p:cNvSpPr txBox="1">
            <a:spLocks/>
          </p:cNvSpPr>
          <p:nvPr/>
        </p:nvSpPr>
        <p:spPr>
          <a:xfrm>
            <a:off x="204094" y="9550893"/>
            <a:ext cx="5044319" cy="233159"/>
          </a:xfrm>
          <a:prstGeom prst="rect">
            <a:avLst/>
          </a:prstGeom>
          <a:noFill/>
        </p:spPr>
        <p:txBody>
          <a:bodyPr wrap="square" lIns="31632" tIns="31632" rIns="31632" bIns="31632" anchor="ctr" anchorCtr="0">
            <a:spAutoFit/>
          </a:bodyPr>
          <a:lstStyle>
            <a:lvl1pPr marL="0" indent="0" algn="ctr" defTabSz="1518303" rtl="0" eaLnBrk="1" latinLnBrk="0" hangingPunct="1">
              <a:spcBef>
                <a:spcPct val="20000"/>
              </a:spcBef>
              <a:buFont typeface="Arial" pitchFamily="34" charset="0"/>
              <a:buNone/>
              <a:defRPr sz="1400" b="1" u="sng" kern="1200" baseline="0">
                <a:solidFill>
                  <a:schemeClr val="tx1"/>
                </a:solidFill>
                <a:latin typeface="+mn-lt"/>
                <a:ea typeface="+mn-ea"/>
                <a:cs typeface="+mn-cs"/>
              </a:defRPr>
            </a:lvl1pPr>
            <a:lvl2pPr marL="1233621" indent="-474469" algn="l" defTabSz="1518303" rtl="0" eaLnBrk="1" latinLnBrk="0" hangingPunct="1">
              <a:spcBef>
                <a:spcPct val="20000"/>
              </a:spcBef>
              <a:buFont typeface="Arial" pitchFamily="34" charset="0"/>
              <a:buChar char="–"/>
              <a:defRPr sz="4700" kern="1200">
                <a:solidFill>
                  <a:schemeClr val="tx1"/>
                </a:solidFill>
                <a:latin typeface="+mn-lt"/>
                <a:ea typeface="+mn-ea"/>
                <a:cs typeface="+mn-cs"/>
              </a:defRPr>
            </a:lvl2pPr>
            <a:lvl3pPr marL="1897879" indent="-379577" algn="l" defTabSz="1518303" rtl="0" eaLnBrk="1" latinLnBrk="0" hangingPunct="1">
              <a:spcBef>
                <a:spcPct val="20000"/>
              </a:spcBef>
              <a:buFont typeface="Arial" pitchFamily="34" charset="0"/>
              <a:buChar char="•"/>
              <a:defRPr sz="4000" kern="1200">
                <a:solidFill>
                  <a:schemeClr val="tx1"/>
                </a:solidFill>
                <a:latin typeface="+mn-lt"/>
                <a:ea typeface="+mn-ea"/>
                <a:cs typeface="+mn-cs"/>
              </a:defRPr>
            </a:lvl3pPr>
            <a:lvl4pPr marL="2657031"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4pPr>
            <a:lvl5pPr marL="3416181"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5pPr>
            <a:lvl6pPr marL="4175334"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6pPr>
            <a:lvl7pPr marL="4934485"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7pPr>
            <a:lvl8pPr marL="5693636"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8pPr>
            <a:lvl9pPr marL="6452788"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9pPr>
          </a:lstStyle>
          <a:p>
            <a:r>
              <a:rPr lang="en-US" sz="1100" dirty="0">
                <a:latin typeface="+mj-lt"/>
              </a:rPr>
              <a:t>ONDERZOEK NVRR WOB</a:t>
            </a:r>
          </a:p>
        </p:txBody>
      </p:sp>
      <p:sp>
        <p:nvSpPr>
          <p:cNvPr id="19" name="Text Placeholder 243">
            <a:extLst>
              <a:ext uri="{FF2B5EF4-FFF2-40B4-BE49-F238E27FC236}">
                <a16:creationId xmlns:a16="http://schemas.microsoft.com/office/drawing/2014/main" id="{0A27315C-C054-42B4-8245-61F381A88F17}"/>
              </a:ext>
            </a:extLst>
          </p:cNvPr>
          <p:cNvSpPr txBox="1">
            <a:spLocks/>
          </p:cNvSpPr>
          <p:nvPr/>
        </p:nvSpPr>
        <p:spPr>
          <a:xfrm>
            <a:off x="199674" y="9901849"/>
            <a:ext cx="5048739" cy="887088"/>
          </a:xfrm>
          <a:prstGeom prst="rect">
            <a:avLst/>
          </a:prstGeom>
        </p:spPr>
        <p:txBody>
          <a:bodyPr/>
          <a:lstStyle>
            <a:lvl1pPr marL="569364" indent="-569364" algn="l" defTabSz="1518303" rtl="0" eaLnBrk="1" latinLnBrk="0" hangingPunct="1">
              <a:spcBef>
                <a:spcPct val="20000"/>
              </a:spcBef>
              <a:buFont typeface="Arial" pitchFamily="34" charset="0"/>
              <a:buChar char="•"/>
              <a:defRPr sz="5300" kern="1200">
                <a:solidFill>
                  <a:schemeClr val="tx1"/>
                </a:solidFill>
                <a:latin typeface="+mn-lt"/>
                <a:ea typeface="+mn-ea"/>
                <a:cs typeface="+mn-cs"/>
              </a:defRPr>
            </a:lvl1pPr>
            <a:lvl2pPr marL="1233621" indent="-474469" algn="l" defTabSz="1518303" rtl="0" eaLnBrk="1" latinLnBrk="0" hangingPunct="1">
              <a:spcBef>
                <a:spcPct val="20000"/>
              </a:spcBef>
              <a:buFont typeface="Arial" pitchFamily="34" charset="0"/>
              <a:buChar char="–"/>
              <a:defRPr sz="4700" kern="1200">
                <a:solidFill>
                  <a:schemeClr val="tx1"/>
                </a:solidFill>
                <a:latin typeface="+mn-lt"/>
                <a:ea typeface="+mn-ea"/>
                <a:cs typeface="+mn-cs"/>
              </a:defRPr>
            </a:lvl2pPr>
            <a:lvl3pPr marL="1897879" indent="-379577" algn="l" defTabSz="1518303" rtl="0" eaLnBrk="1" latinLnBrk="0" hangingPunct="1">
              <a:spcBef>
                <a:spcPct val="20000"/>
              </a:spcBef>
              <a:buFont typeface="Arial" pitchFamily="34" charset="0"/>
              <a:buChar char="•"/>
              <a:defRPr sz="4000" kern="1200">
                <a:solidFill>
                  <a:schemeClr val="tx1"/>
                </a:solidFill>
                <a:latin typeface="+mn-lt"/>
                <a:ea typeface="+mn-ea"/>
                <a:cs typeface="+mn-cs"/>
              </a:defRPr>
            </a:lvl3pPr>
            <a:lvl4pPr marL="2657031"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4pPr>
            <a:lvl5pPr marL="3416181"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5pPr>
            <a:lvl6pPr marL="4175334"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6pPr>
            <a:lvl7pPr marL="4934485"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7pPr>
            <a:lvl8pPr marL="5693636"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8pPr>
            <a:lvl9pPr marL="6452788" indent="-379577" algn="l" defTabSz="1518303" rtl="0" eaLnBrk="1" latinLnBrk="0" hangingPunct="1">
              <a:spcBef>
                <a:spcPct val="20000"/>
              </a:spcBef>
              <a:buFont typeface="Arial" pitchFamily="34" charset="0"/>
              <a:buChar char="•"/>
              <a:defRPr sz="3300" kern="1200">
                <a:solidFill>
                  <a:schemeClr val="tx1"/>
                </a:solidFill>
                <a:latin typeface="+mn-lt"/>
                <a:ea typeface="+mn-ea"/>
                <a:cs typeface="+mn-cs"/>
              </a:defRPr>
            </a:lvl9pPr>
          </a:lstStyle>
          <a:p>
            <a:pPr marL="0" indent="0">
              <a:buNone/>
            </a:pPr>
            <a:r>
              <a:rPr lang="nl-NL" sz="1100" dirty="0">
                <a:latin typeface="+mj-lt"/>
                <a:cs typeface="Times New Roman" panose="02020603050405020304" pitchFamily="18" charset="0"/>
              </a:rPr>
              <a:t>De Groene Hart Rekenkamer heeft zich aangemeld voor het </a:t>
            </a:r>
            <a:r>
              <a:rPr lang="nl-NL" sz="1100" dirty="0" err="1">
                <a:latin typeface="+mj-lt"/>
                <a:cs typeface="Times New Roman" panose="02020603050405020304" pitchFamily="18" charset="0"/>
              </a:rPr>
              <a:t>DoeMee</a:t>
            </a:r>
            <a:r>
              <a:rPr lang="nl-NL" sz="1100" dirty="0">
                <a:latin typeface="+mj-lt"/>
                <a:cs typeface="Times New Roman" panose="02020603050405020304" pitchFamily="18" charset="0"/>
              </a:rPr>
              <a:t>-onderzoek van de Nederlandse Vereniging van Rekenkamers &amp; Rekenkamercommissies (NVRR). In 2021 voert de NVRR een onderzoek uit naar de praktijk van de </a:t>
            </a:r>
            <a:r>
              <a:rPr lang="nl-NL" sz="1100" dirty="0" err="1">
                <a:latin typeface="+mj-lt"/>
                <a:cs typeface="Times New Roman" panose="02020603050405020304" pitchFamily="18" charset="0"/>
              </a:rPr>
              <a:t>Wob</a:t>
            </a:r>
            <a:r>
              <a:rPr lang="nl-NL" sz="1100" dirty="0">
                <a:latin typeface="+mj-lt"/>
                <a:cs typeface="Times New Roman" panose="02020603050405020304" pitchFamily="18" charset="0"/>
              </a:rPr>
              <a:t> bij de voor dit onderzoek aangemelde overheidsorganisaties. </a:t>
            </a:r>
          </a:p>
          <a:p>
            <a:pPr marL="0" indent="0">
              <a:buFont typeface="Arial" pitchFamily="34" charset="0"/>
              <a:buNone/>
            </a:pPr>
            <a:endParaRPr lang="en-US" sz="1100" dirty="0">
              <a:latin typeface="+mj-lt"/>
              <a:cs typeface="Times New Roman" panose="02020603050405020304" pitchFamily="18" charset="0"/>
            </a:endParaRPr>
          </a:p>
        </p:txBody>
      </p:sp>
      <p:sp>
        <p:nvSpPr>
          <p:cNvPr id="20" name="Rounded Rectangle 36">
            <a:extLst>
              <a:ext uri="{FF2B5EF4-FFF2-40B4-BE49-F238E27FC236}">
                <a16:creationId xmlns:a16="http://schemas.microsoft.com/office/drawing/2014/main" id="{EEC44E5F-ADE7-4313-BD44-B980E2B0A67C}"/>
              </a:ext>
            </a:extLst>
          </p:cNvPr>
          <p:cNvSpPr/>
          <p:nvPr/>
        </p:nvSpPr>
        <p:spPr>
          <a:xfrm>
            <a:off x="194089" y="9461626"/>
            <a:ext cx="5078628" cy="1327311"/>
          </a:xfrm>
          <a:prstGeom prst="roundRect">
            <a:avLst>
              <a:gd name="adj" fmla="val 3888"/>
            </a:avLst>
          </a:prstGeom>
          <a:noFill/>
          <a:ln w="12700">
            <a:solidFill>
              <a:srgbClr val="EE80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dirty="0"/>
          </a:p>
        </p:txBody>
      </p:sp>
      <p:sp>
        <p:nvSpPr>
          <p:cNvPr id="23" name="Text Placeholder 231">
            <a:extLst>
              <a:ext uri="{FF2B5EF4-FFF2-40B4-BE49-F238E27FC236}">
                <a16:creationId xmlns:a16="http://schemas.microsoft.com/office/drawing/2014/main" id="{052191F4-DBA9-46D5-BEE2-80602BB37E50}"/>
              </a:ext>
            </a:extLst>
          </p:cNvPr>
          <p:cNvSpPr>
            <a:spLocks noGrp="1"/>
          </p:cNvSpPr>
          <p:nvPr>
            <p:ph type="body" sz="quarter" idx="10"/>
          </p:nvPr>
        </p:nvSpPr>
        <p:spPr>
          <a:xfrm>
            <a:off x="189669" y="3034476"/>
            <a:ext cx="5024082" cy="2766574"/>
          </a:xfrm>
        </p:spPr>
        <p:txBody>
          <a:bodyPr/>
          <a:lstStyle/>
          <a:p>
            <a:r>
              <a:rPr lang="nl-NL" sz="1100" dirty="0">
                <a:latin typeface="+mn-lt"/>
              </a:rPr>
              <a:t>De Groene Hart Rekenkamer heeft in 2021 budgettaire ruimte om het lopende onderzoek naar Woonbeleid af te ronden en één nieuw onderzoek op te starten. </a:t>
            </a:r>
          </a:p>
          <a:p>
            <a:r>
              <a:rPr lang="nl-NL" sz="1100" dirty="0">
                <a:latin typeface="+mn-lt"/>
              </a:rPr>
              <a:t>De  Groene Hart Rekenkamer heeft aan de programmaraad een zienswijze gevraagd op een shortlist met de volgende drie onderwerpen</a:t>
            </a:r>
            <a:r>
              <a:rPr lang="nl-NL" sz="1100" dirty="0" smtClean="0">
                <a:latin typeface="+mn-lt"/>
              </a:rPr>
              <a:t>: </a:t>
            </a:r>
            <a:r>
              <a:rPr lang="nl-NL" sz="1100" dirty="0">
                <a:latin typeface="+mn-lt"/>
              </a:rPr>
              <a:t>Onderwijsachterstandenbeleid, re-integratie en </a:t>
            </a:r>
            <a:r>
              <a:rPr lang="nl-NL" sz="1100" dirty="0" smtClean="0">
                <a:latin typeface="+mn-lt"/>
              </a:rPr>
              <a:t>integriteit. De </a:t>
            </a:r>
            <a:r>
              <a:rPr lang="nl-NL" sz="1100" dirty="0">
                <a:latin typeface="+mn-lt"/>
              </a:rPr>
              <a:t>Groene Hart Rekenkamer heeft besloten, met de zienswijze van de programmaraad in het achterhoofd, om als volgende onderzoeksonderwerp te kiezen voor ‘re-integratie’. Hieronder wordt dit onderwerp kort toegelicht waarbij ook de onderzoeksrichting is benoemd. </a:t>
            </a:r>
          </a:p>
          <a:p>
            <a:r>
              <a:rPr lang="nl-NL" sz="1100" dirty="0">
                <a:latin typeface="+mn-lt"/>
              </a:rPr>
              <a:t>De Groene Hart Rekenkamer heeft ook besloten deel te nemen aan een gezamenlijk onderzoek van de NVRR. Zie hierna. Ook zal de Groene Hart Rekenkamer in 2021 beoordelen of zij een voortgangsonderzoek gaat uitvoeren naar een reeds uitgebracht rapport van de Groene Hart Rekenkamer. In een voortgangsonderzoek onderzoeken wij in hoeverre de destijds bij het uitbrengen van het rapport door de raad overgenomen aanbevelingen en de eventueel door het college gedane toezeggingen in de raadsvergadering, zijn uitgevoerd door het college. </a:t>
            </a:r>
          </a:p>
        </p:txBody>
      </p:sp>
      <p:sp>
        <p:nvSpPr>
          <p:cNvPr id="24" name="Text Placeholder 232">
            <a:extLst>
              <a:ext uri="{FF2B5EF4-FFF2-40B4-BE49-F238E27FC236}">
                <a16:creationId xmlns:a16="http://schemas.microsoft.com/office/drawing/2014/main" id="{CB2151FB-4D83-44E5-B916-4237C740FE4C}"/>
              </a:ext>
            </a:extLst>
          </p:cNvPr>
          <p:cNvSpPr>
            <a:spLocks noGrp="1"/>
          </p:cNvSpPr>
          <p:nvPr>
            <p:ph type="body" sz="quarter" idx="11"/>
          </p:nvPr>
        </p:nvSpPr>
        <p:spPr>
          <a:xfrm>
            <a:off x="-64071" y="2509627"/>
            <a:ext cx="5044319" cy="233159"/>
          </a:xfrm>
        </p:spPr>
        <p:txBody>
          <a:bodyPr/>
          <a:lstStyle/>
          <a:p>
            <a:r>
              <a:rPr lang="en-US" sz="1100" dirty="0">
                <a:latin typeface="+mj-lt"/>
              </a:rPr>
              <a:t>ONDERZOEKSPROGRAMMA 2021</a:t>
            </a:r>
          </a:p>
        </p:txBody>
      </p:sp>
      <p:sp>
        <p:nvSpPr>
          <p:cNvPr id="25" name="Rounded Rectangle 36">
            <a:extLst>
              <a:ext uri="{FF2B5EF4-FFF2-40B4-BE49-F238E27FC236}">
                <a16:creationId xmlns:a16="http://schemas.microsoft.com/office/drawing/2014/main" id="{A90AAFA8-D3D0-46AD-8218-72328415B290}"/>
              </a:ext>
            </a:extLst>
          </p:cNvPr>
          <p:cNvSpPr/>
          <p:nvPr/>
        </p:nvSpPr>
        <p:spPr>
          <a:xfrm>
            <a:off x="162881" y="2376888"/>
            <a:ext cx="5078628" cy="3475091"/>
          </a:xfrm>
          <a:prstGeom prst="roundRect">
            <a:avLst>
              <a:gd name="adj" fmla="val 3888"/>
            </a:avLst>
          </a:prstGeom>
          <a:noFill/>
          <a:ln w="12700">
            <a:solidFill>
              <a:srgbClr val="EE80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dirty="0"/>
          </a:p>
        </p:txBody>
      </p:sp>
      <p:pic>
        <p:nvPicPr>
          <p:cNvPr id="26" name="Afbeelding 25" descr="2052 digitaal archief*">
            <a:extLst>
              <a:ext uri="{FF2B5EF4-FFF2-40B4-BE49-F238E27FC236}">
                <a16:creationId xmlns:a16="http://schemas.microsoft.com/office/drawing/2014/main" id="{F460F5E8-761C-4FC3-AF3F-61EF51A07AD0}"/>
              </a:ext>
            </a:extLst>
          </p:cNvPr>
          <p:cNvPicPr/>
          <p:nvPr/>
        </p:nvPicPr>
        <p:blipFill rotWithShape="1">
          <a:blip r:embed="rId7">
            <a:extLst>
              <a:ext uri="{28A0092B-C50C-407E-A947-70E740481C1C}">
                <a14:useLocalDpi xmlns:a14="http://schemas.microsoft.com/office/drawing/2010/main" val="0"/>
              </a:ext>
            </a:extLst>
          </a:blip>
          <a:srcRect r="56735"/>
          <a:stretch/>
        </p:blipFill>
        <p:spPr bwMode="auto">
          <a:xfrm>
            <a:off x="4425535" y="2471636"/>
            <a:ext cx="574513" cy="581118"/>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82418774"/>
      </p:ext>
    </p:extLst>
  </p:cSld>
  <p:clrMapOvr>
    <a:masterClrMapping/>
  </p:clrMapOvr>
</p:sld>
</file>

<file path=ppt/theme/theme1.xml><?xml version="1.0" encoding="utf-8"?>
<a:theme xmlns:a="http://schemas.openxmlformats.org/drawingml/2006/main" name="PosterPresentations.com-100CMx140CM">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1000" dirty="0">
            <a:latin typeface="Times New Roman" panose="02020603050405020304" pitchFamily="18" charset="0"/>
            <a:cs typeface="Times New Roman" panose="02020603050405020304" pitchFamily="18" charset="0"/>
          </a:defRPr>
        </a:defPPr>
      </a:lstStyle>
    </a:txDef>
  </a:objectDefaults>
  <a:extraClrSchemeLst/>
</a:theme>
</file>

<file path=ppt/theme/theme2.xml><?xml version="1.0" encoding="utf-8"?>
<a:theme xmlns:a="http://schemas.openxmlformats.org/drawingml/2006/main" name="Classic - Wide Center">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1000" dirty="0">
            <a:latin typeface="Times New Roman" panose="02020603050405020304" pitchFamily="18" charset="0"/>
            <a:cs typeface="Times New Roman" panose="02020603050405020304" pitchFamily="18" charset="0"/>
          </a:defRPr>
        </a:defPPr>
      </a:lstStyle>
    </a:txDef>
  </a:objectDefaults>
  <a:extraClrSchemeLst/>
</a:theme>
</file>

<file path=ppt/theme/theme3.xml><?xml version="1.0" encoding="utf-8"?>
<a:theme xmlns:a="http://schemas.openxmlformats.org/drawingml/2006/main" name="Aangepast ontwerp">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PosterPresentations.com-100CMx140CM</Template>
  <TotalTime>1944</TotalTime>
  <Words>2152</Words>
  <Application>Microsoft Office PowerPoint</Application>
  <PresentationFormat>Aangepast</PresentationFormat>
  <Paragraphs>196</Paragraphs>
  <Slides>3</Slides>
  <Notes>3</Notes>
  <HiddenSlides>0</HiddenSlides>
  <MMClips>0</MMClips>
  <ScaleCrop>false</ScaleCrop>
  <HeadingPairs>
    <vt:vector size="6" baseType="variant">
      <vt:variant>
        <vt:lpstr>Gebruikte lettertypen</vt:lpstr>
      </vt:variant>
      <vt:variant>
        <vt:i4>6</vt:i4>
      </vt:variant>
      <vt:variant>
        <vt:lpstr>Thema</vt:lpstr>
      </vt:variant>
      <vt:variant>
        <vt:i4>3</vt:i4>
      </vt:variant>
      <vt:variant>
        <vt:lpstr>Diatitels</vt:lpstr>
      </vt:variant>
      <vt:variant>
        <vt:i4>3</vt:i4>
      </vt:variant>
    </vt:vector>
  </HeadingPairs>
  <TitlesOfParts>
    <vt:vector size="12" baseType="lpstr">
      <vt:lpstr>Arial</vt:lpstr>
      <vt:lpstr>Calibri</vt:lpstr>
      <vt:lpstr>Calibri Light</vt:lpstr>
      <vt:lpstr>Leelawadee</vt:lpstr>
      <vt:lpstr>Times New Roman</vt:lpstr>
      <vt:lpstr>Trebuchet MS</vt:lpstr>
      <vt:lpstr>PosterPresentations.com-100CMx140CM</vt:lpstr>
      <vt:lpstr>Classic - Wide Center</vt:lpstr>
      <vt:lpstr>Aangepast ontwerp</vt:lpstr>
      <vt:lpstr>PowerPoint-presentatie</vt:lpstr>
      <vt:lpstr>PowerPoint-presentatie</vt:lpstr>
      <vt:lpstr>PowerPoint-presentatie</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CanterburyMedia</dc:creator>
  <dc:description>This template is the property of PosterPresentations.com. Call us if you need help with this poster template._x000d_
1-866-649-3004           _x000d_
 (c)PosterPresentations.com</dc:description>
  <cp:lastModifiedBy>Welle, Elly van der</cp:lastModifiedBy>
  <cp:revision>140</cp:revision>
  <cp:lastPrinted>2021-02-15T19:11:10Z</cp:lastPrinted>
  <dcterms:created xsi:type="dcterms:W3CDTF">2012-02-10T00:21:22Z</dcterms:created>
  <dcterms:modified xsi:type="dcterms:W3CDTF">2021-02-24T20:23:13Z</dcterms:modified>
</cp:coreProperties>
</file>